
<file path=[Content_Types].xml><?xml version="1.0" encoding="utf-8"?>
<Types xmlns="http://schemas.openxmlformats.org/package/2006/content-types">
  <Default Extension="bin" ContentType="audio/unknown"/>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1.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1" r:id="rId1"/>
    <p:sldMasterId id="2147483652" r:id="rId2"/>
    <p:sldMasterId id="2147483649" r:id="rId3"/>
    <p:sldMasterId id="2147483724" r:id="rId4"/>
    <p:sldMasterId id="2147483798" r:id="rId5"/>
  </p:sldMasterIdLst>
  <p:notesMasterIdLst>
    <p:notesMasterId r:id="rId34"/>
  </p:notesMasterIdLst>
  <p:sldIdLst>
    <p:sldId id="259" r:id="rId6"/>
    <p:sldId id="291" r:id="rId7"/>
    <p:sldId id="266" r:id="rId8"/>
    <p:sldId id="267" r:id="rId9"/>
    <p:sldId id="268" r:id="rId10"/>
    <p:sldId id="269" r:id="rId11"/>
    <p:sldId id="270" r:id="rId12"/>
    <p:sldId id="271" r:id="rId13"/>
    <p:sldId id="272" r:id="rId14"/>
    <p:sldId id="273" r:id="rId15"/>
    <p:sldId id="274" r:id="rId16"/>
    <p:sldId id="275" r:id="rId17"/>
    <p:sldId id="277" r:id="rId18"/>
    <p:sldId id="279" r:id="rId19"/>
    <p:sldId id="280" r:id="rId20"/>
    <p:sldId id="294" r:id="rId21"/>
    <p:sldId id="295" r:id="rId22"/>
    <p:sldId id="283" r:id="rId23"/>
    <p:sldId id="257" r:id="rId24"/>
    <p:sldId id="284" r:id="rId25"/>
    <p:sldId id="285" r:id="rId26"/>
    <p:sldId id="288" r:id="rId27"/>
    <p:sldId id="296" r:id="rId28"/>
    <p:sldId id="278" r:id="rId29"/>
    <p:sldId id="258" r:id="rId30"/>
    <p:sldId id="260" r:id="rId31"/>
    <p:sldId id="292" r:id="rId32"/>
    <p:sldId id="293" r:id="rId33"/>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599"/>
    <p:restoredTop sz="94687"/>
  </p:normalViewPr>
  <p:slideViewPr>
    <p:cSldViewPr>
      <p:cViewPr varScale="1">
        <p:scale>
          <a:sx n="121" d="100"/>
          <a:sy n="121" d="100"/>
        </p:scale>
        <p:origin x="2160"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234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8195"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81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8197"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198"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8199"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pPr>
              <a:defRPr/>
            </a:pPr>
            <a:fld id="{3875EA95-403A-A842-A4EA-2D0EB09B2FF1}" type="slidenum">
              <a:rPr lang="en-US"/>
              <a:pPr>
                <a:defRPr/>
              </a:pPr>
              <a:t>‹#›</a:t>
            </a:fld>
            <a:endParaRPr lang="en-US"/>
          </a:p>
        </p:txBody>
      </p:sp>
    </p:spTree>
    <p:extLst>
      <p:ext uri="{BB962C8B-B14F-4D97-AF65-F5344CB8AC3E}">
        <p14:creationId xmlns:p14="http://schemas.microsoft.com/office/powerpoint/2010/main" val="11318808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FCCD16C-7749-D249-8BDF-33C20CCD6133}" type="slidenum">
              <a:rPr lang="en-US" sz="1200"/>
              <a:pPr/>
              <a:t>1</a:t>
            </a:fld>
            <a:endParaRPr lang="en-US" sz="1200"/>
          </a:p>
        </p:txBody>
      </p:sp>
      <p:sp>
        <p:nvSpPr>
          <p:cNvPr id="9218"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5427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D950019-E7E0-C042-AF86-423485229E12}" type="slidenum">
              <a:rPr lang="en-US" sz="1200"/>
              <a:pPr/>
              <a:t>10</a:t>
            </a:fld>
            <a:endParaRPr lang="en-US" sz="1200"/>
          </a:p>
        </p:txBody>
      </p:sp>
      <p:sp>
        <p:nvSpPr>
          <p:cNvPr id="4096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7270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5D6E207-07D7-B444-A497-98B821D41D15}" type="slidenum">
              <a:rPr lang="en-US" sz="1200"/>
              <a:pPr/>
              <a:t>11</a:t>
            </a:fld>
            <a:endParaRPr lang="en-US" sz="1200"/>
          </a:p>
        </p:txBody>
      </p:sp>
      <p:sp>
        <p:nvSpPr>
          <p:cNvPr id="43010"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7475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18CD56D-3EF4-3D4C-AA00-14ECBA30EE13}" type="slidenum">
              <a:rPr lang="en-US" sz="1200"/>
              <a:pPr/>
              <a:t>12</a:t>
            </a:fld>
            <a:endParaRPr lang="en-US" sz="1200"/>
          </a:p>
        </p:txBody>
      </p:sp>
      <p:sp>
        <p:nvSpPr>
          <p:cNvPr id="45058"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768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B123206-0032-3B4E-8F55-D8CED0CB1163}" type="slidenum">
              <a:rPr lang="en-US" sz="1200"/>
              <a:pPr/>
              <a:t>20</a:t>
            </a:fld>
            <a:endParaRPr lang="en-US" sz="1200"/>
          </a:p>
        </p:txBody>
      </p:sp>
      <p:sp>
        <p:nvSpPr>
          <p:cNvPr id="14848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86019"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7E8D18B-3B34-C748-93A9-B2AA1ADD9C65}" type="slidenum">
              <a:rPr lang="en-US" sz="1200"/>
              <a:pPr/>
              <a:t>21</a:t>
            </a:fld>
            <a:endParaRPr lang="en-US" sz="1200"/>
          </a:p>
        </p:txBody>
      </p:sp>
      <p:sp>
        <p:nvSpPr>
          <p:cNvPr id="150530"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88067"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5811C16-0DE4-AF46-AEC5-A25A5361A2E6}" type="slidenum">
              <a:rPr lang="en-US" sz="1200"/>
              <a:pPr/>
              <a:t>22</a:t>
            </a:fld>
            <a:endParaRPr lang="en-US" sz="1200"/>
          </a:p>
        </p:txBody>
      </p:sp>
      <p:sp>
        <p:nvSpPr>
          <p:cNvPr id="15667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90115"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B500D0E-1CC8-D842-9B71-14523E9DFF8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872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92163"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9D5C8CA-7D8B-5A45-8738-1A073D23D702}" type="slidenum">
              <a:rPr lang="en-US" sz="1200"/>
              <a:pPr/>
              <a:t>26</a:t>
            </a:fld>
            <a:endParaRPr lang="en-US" sz="1200"/>
          </a:p>
        </p:txBody>
      </p:sp>
      <p:sp>
        <p:nvSpPr>
          <p:cNvPr id="1126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962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28</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Bible </a:t>
            </a:r>
            <a:r>
              <a:rPr lang="en-US" dirty="0" err="1">
                <a:latin typeface="Arial" charset="0"/>
                <a:ea typeface="ＭＳ Ｐゴシック" charset="0"/>
                <a:cs typeface="ＭＳ Ｐゴシック" charset="0"/>
              </a:rPr>
              <a:t>Geograhpy</a:t>
            </a:r>
            <a:r>
              <a:rPr lang="en-US" dirty="0">
                <a:latin typeface="Arial" charset="0"/>
                <a:ea typeface="ＭＳ Ｐゴシック" charset="0"/>
                <a:cs typeface="ＭＳ Ｐゴシック" charset="0"/>
              </a:rPr>
              <a:t> (</a:t>
            </a:r>
            <a:r>
              <a:rPr lang="en-US" dirty="0" err="1">
                <a:latin typeface="Arial" charset="0"/>
                <a:ea typeface="ＭＳ Ｐゴシック" charset="0"/>
                <a:cs typeface="ＭＳ Ｐゴシック" charset="0"/>
              </a:rPr>
              <a:t>bg</a:t>
            </a:r>
            <a:r>
              <a:rPr lang="en-US" dirty="0">
                <a:latin typeface="Arial" charset="0"/>
                <a:ea typeface="ＭＳ Ｐゴシック" charset="0"/>
                <a:cs typeface="ＭＳ Ｐゴシック" charset="0"/>
              </a:rPr>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E4B7FE0-71BE-4A4F-98AD-826415AF55E5}" type="slidenum">
              <a:rPr lang="en-US" sz="1200">
                <a:solidFill>
                  <a:srgbClr val="000000"/>
                </a:solidFill>
                <a:latin typeface="Times New Roman" charset="0"/>
              </a:rPr>
              <a:pPr eaLnBrk="1" hangingPunct="1"/>
              <a:t>2</a:t>
            </a:fld>
            <a:endParaRPr lang="en-US" sz="1200">
              <a:solidFill>
                <a:srgbClr val="000000"/>
              </a:solidFill>
              <a:latin typeface="Times New Roman" charset="0"/>
            </a:endParaRPr>
          </a:p>
        </p:txBody>
      </p:sp>
      <p:sp>
        <p:nvSpPr>
          <p:cNvPr id="702466"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Times New Roma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72F898C-5326-4A4E-9A90-E40B31121737}" type="slidenum">
              <a:rPr lang="en-US" sz="1200"/>
              <a:pPr/>
              <a:t>3</a:t>
            </a:fld>
            <a:endParaRPr lang="en-US" sz="1200"/>
          </a:p>
        </p:txBody>
      </p:sp>
      <p:sp>
        <p:nvSpPr>
          <p:cNvPr id="2662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5837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96DD945-1E61-D942-90B4-659C4AB12125}" type="slidenum">
              <a:rPr lang="en-US" sz="1200"/>
              <a:pPr/>
              <a:t>4</a:t>
            </a:fld>
            <a:endParaRPr lang="en-US" sz="1200"/>
          </a:p>
        </p:txBody>
      </p:sp>
      <p:sp>
        <p:nvSpPr>
          <p:cNvPr id="2867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6041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4352D91-5CCE-AD4D-9EB8-6513A57C0F1E}" type="slidenum">
              <a:rPr lang="en-US" sz="1200"/>
              <a:pPr/>
              <a:t>5</a:t>
            </a:fld>
            <a:endParaRPr lang="en-US" sz="1200"/>
          </a:p>
        </p:txBody>
      </p:sp>
      <p:sp>
        <p:nvSpPr>
          <p:cNvPr id="3072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6246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7BDE324-A31B-BD41-AB6D-CAA1CD9A6C46}" type="slidenum">
              <a:rPr lang="en-US" sz="1200"/>
              <a:pPr/>
              <a:t>6</a:t>
            </a:fld>
            <a:endParaRPr lang="en-US" sz="1200"/>
          </a:p>
        </p:txBody>
      </p:sp>
      <p:sp>
        <p:nvSpPr>
          <p:cNvPr id="32770"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6451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396E029-FC3B-984F-957A-9172D6A67FB8}" type="slidenum">
              <a:rPr lang="en-US" sz="1200"/>
              <a:pPr/>
              <a:t>7</a:t>
            </a:fld>
            <a:endParaRPr lang="en-US" sz="1200"/>
          </a:p>
        </p:txBody>
      </p:sp>
      <p:sp>
        <p:nvSpPr>
          <p:cNvPr id="34818"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665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DF8327B-1C0B-0D4D-B663-991E2125F735}" type="slidenum">
              <a:rPr lang="en-US" sz="1200"/>
              <a:pPr/>
              <a:t>8</a:t>
            </a:fld>
            <a:endParaRPr lang="en-US" sz="1200"/>
          </a:p>
        </p:txBody>
      </p:sp>
      <p:sp>
        <p:nvSpPr>
          <p:cNvPr id="3686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6861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E87607D-6740-3141-9D17-EFC2930DF7A6}" type="slidenum">
              <a:rPr lang="en-US" sz="1200"/>
              <a:pPr/>
              <a:t>9</a:t>
            </a:fld>
            <a:endParaRPr lang="en-US" sz="1200"/>
          </a:p>
        </p:txBody>
      </p:sp>
      <p:sp>
        <p:nvSpPr>
          <p:cNvPr id="3891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706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CA0FF7-7A07-C547-A4F6-DD1BE1E9AE5F}" type="slidenum">
              <a:rPr lang="en-US"/>
              <a:pPr>
                <a:defRPr/>
              </a:pPr>
              <a:t>‹#›</a:t>
            </a:fld>
            <a:endParaRPr lang="en-US"/>
          </a:p>
        </p:txBody>
      </p:sp>
    </p:spTree>
    <p:extLst>
      <p:ext uri="{BB962C8B-B14F-4D97-AF65-F5344CB8AC3E}">
        <p14:creationId xmlns:p14="http://schemas.microsoft.com/office/powerpoint/2010/main" val="3887034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BB95EE7-F30F-D746-A8FC-BB188D7691EE}" type="slidenum">
              <a:rPr lang="en-US"/>
              <a:pPr>
                <a:defRPr/>
              </a:pPr>
              <a:t>‹#›</a:t>
            </a:fld>
            <a:endParaRPr lang="en-US"/>
          </a:p>
        </p:txBody>
      </p:sp>
    </p:spTree>
    <p:extLst>
      <p:ext uri="{BB962C8B-B14F-4D97-AF65-F5344CB8AC3E}">
        <p14:creationId xmlns:p14="http://schemas.microsoft.com/office/powerpoint/2010/main" val="3839924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EA2CB3-50BB-9A49-8BE2-9EBC150A7918}" type="slidenum">
              <a:rPr lang="en-US"/>
              <a:pPr>
                <a:defRPr/>
              </a:pPr>
              <a:t>‹#›</a:t>
            </a:fld>
            <a:endParaRPr lang="en-US"/>
          </a:p>
        </p:txBody>
      </p:sp>
    </p:spTree>
    <p:extLst>
      <p:ext uri="{BB962C8B-B14F-4D97-AF65-F5344CB8AC3E}">
        <p14:creationId xmlns:p14="http://schemas.microsoft.com/office/powerpoint/2010/main" val="36019009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7" name="Freeform 10"/>
            <p:cNvSpPr>
              <a:spLocks/>
            </p:cNvSpPr>
            <p:nvPr/>
          </p:nvSpPr>
          <p:spPr bwMode="hidden">
            <a:xfrm>
              <a:off x="0" y="0"/>
              <a:ext cx="5758" cy="1776"/>
            </a:xfrm>
            <a:custGeom>
              <a:avLst/>
              <a:gdLst>
                <a:gd name="T0" fmla="*/ 0 w 5740"/>
                <a:gd name="T1" fmla="*/ 0 h 1906"/>
                <a:gd name="T2" fmla="*/ 0 w 5740"/>
                <a:gd name="T3" fmla="*/ 1542 h 1906"/>
                <a:gd name="T4" fmla="*/ 5794 w 5740"/>
                <a:gd name="T5" fmla="*/ 1542 h 1906"/>
                <a:gd name="T6" fmla="*/ 579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146443"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noProof="0"/>
              <a:t>Click to edit Master title style</a:t>
            </a:r>
          </a:p>
        </p:txBody>
      </p:sp>
      <p:sp>
        <p:nvSpPr>
          <p:cNvPr id="146444"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CCC61D5B-DEBC-9044-B7FB-48860D9AF5F5}" type="slidenum">
              <a:rPr lang="en-US"/>
              <a:pPr>
                <a:defRPr/>
              </a:pPr>
              <a:t>‹#›</a:t>
            </a:fld>
            <a:endParaRPr lang="en-US"/>
          </a:p>
        </p:txBody>
      </p:sp>
    </p:spTree>
    <p:extLst>
      <p:ext uri="{BB962C8B-B14F-4D97-AF65-F5344CB8AC3E}">
        <p14:creationId xmlns:p14="http://schemas.microsoft.com/office/powerpoint/2010/main" val="32935749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13CBCAA3-CBA2-D647-BB9C-4CFF999D1968}"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68168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85DC91F7-A427-764D-9BCE-F52C22C12DAC}"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852578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8D5FAA65-AB87-8540-8199-3CCBA2ADA31C}"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896051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463C0F6F-0C96-2647-84E4-56132D4F2C84}"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589484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A1BB6175-EC31-054F-A833-9E46144F441F}"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43790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BCE2BC4B-7417-5941-958B-2690ADDB1C61}"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800859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FE8213FC-4C42-C846-9626-78D1A4D1FAB7}"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96099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F96FF8-F413-3F4A-B969-749DDD15E5D5}" type="slidenum">
              <a:rPr lang="en-US"/>
              <a:pPr>
                <a:defRPr/>
              </a:pPr>
              <a:t>‹#›</a:t>
            </a:fld>
            <a:endParaRPr lang="en-US"/>
          </a:p>
        </p:txBody>
      </p:sp>
    </p:spTree>
    <p:extLst>
      <p:ext uri="{BB962C8B-B14F-4D97-AF65-F5344CB8AC3E}">
        <p14:creationId xmlns:p14="http://schemas.microsoft.com/office/powerpoint/2010/main" val="34612122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E03071FE-A929-C148-8B9F-6E43A5AFE83C}"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605738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1FD34C29-3808-904F-B164-174F96C1C2AC}"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078561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EAF33F9C-DA24-FB4F-94FE-DB93DED71FDE}"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764110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8" name="Rectangle 6"/>
              <p:cNvSpPr>
                <a:spLocks noChangeArrowheads="1"/>
              </p:cNvSpPr>
              <p:nvPr/>
            </p:nvSpPr>
            <p:spPr bwMode="auto">
              <a:xfrm>
                <a:off x="48" y="1250"/>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9" name="Rectangle 7"/>
              <p:cNvSpPr>
                <a:spLocks noChangeArrowheads="1"/>
              </p:cNvSpPr>
              <p:nvPr/>
            </p:nvSpPr>
            <p:spPr bwMode="auto">
              <a:xfrm>
                <a:off x="48" y="1393"/>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 name="Rectangle 8"/>
              <p:cNvSpPr>
                <a:spLocks noChangeArrowheads="1"/>
              </p:cNvSpPr>
              <p:nvPr/>
            </p:nvSpPr>
            <p:spPr bwMode="auto">
              <a:xfrm>
                <a:off x="48" y="1538"/>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1" name="Rectangle 9"/>
              <p:cNvSpPr>
                <a:spLocks noChangeArrowheads="1"/>
              </p:cNvSpPr>
              <p:nvPr/>
            </p:nvSpPr>
            <p:spPr bwMode="auto">
              <a:xfrm>
                <a:off x="48" y="1683"/>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2" name="Rectangle 10"/>
              <p:cNvSpPr>
                <a:spLocks noChangeArrowheads="1"/>
              </p:cNvSpPr>
              <p:nvPr/>
            </p:nvSpPr>
            <p:spPr bwMode="auto">
              <a:xfrm>
                <a:off x="48" y="1826"/>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3" name="Rectangle 11"/>
              <p:cNvSpPr>
                <a:spLocks noChangeArrowheads="1"/>
              </p:cNvSpPr>
              <p:nvPr/>
            </p:nvSpPr>
            <p:spPr bwMode="auto">
              <a:xfrm>
                <a:off x="48" y="1971"/>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4" name="Rectangle 12"/>
              <p:cNvSpPr>
                <a:spLocks noChangeArrowheads="1"/>
              </p:cNvSpPr>
              <p:nvPr/>
            </p:nvSpPr>
            <p:spPr bwMode="auto">
              <a:xfrm>
                <a:off x="48" y="2116"/>
                <a:ext cx="96" cy="94"/>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 name="Rectangle 13"/>
              <p:cNvSpPr>
                <a:spLocks noChangeArrowheads="1"/>
              </p:cNvSpPr>
              <p:nvPr/>
            </p:nvSpPr>
            <p:spPr bwMode="auto">
              <a:xfrm>
                <a:off x="48" y="2259"/>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6" name="Rectangle 14"/>
              <p:cNvSpPr>
                <a:spLocks noChangeArrowheads="1"/>
              </p:cNvSpPr>
              <p:nvPr/>
            </p:nvSpPr>
            <p:spPr bwMode="auto">
              <a:xfrm>
                <a:off x="48" y="2404"/>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 name="Rectangle 15"/>
              <p:cNvSpPr>
                <a:spLocks noChangeArrowheads="1"/>
              </p:cNvSpPr>
              <p:nvPr/>
            </p:nvSpPr>
            <p:spPr bwMode="auto">
              <a:xfrm>
                <a:off x="48" y="2549"/>
                <a:ext cx="96" cy="94"/>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8" name="Rectangle 16"/>
              <p:cNvSpPr>
                <a:spLocks noChangeArrowheads="1"/>
              </p:cNvSpPr>
              <p:nvPr/>
            </p:nvSpPr>
            <p:spPr bwMode="auto">
              <a:xfrm>
                <a:off x="48" y="2691"/>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9" name="Rectangle 17"/>
              <p:cNvSpPr>
                <a:spLocks noChangeArrowheads="1"/>
              </p:cNvSpPr>
              <p:nvPr/>
            </p:nvSpPr>
            <p:spPr bwMode="auto">
              <a:xfrm>
                <a:off x="48" y="2836"/>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0" name="Rectangle 18"/>
              <p:cNvSpPr>
                <a:spLocks noChangeArrowheads="1"/>
              </p:cNvSpPr>
              <p:nvPr/>
            </p:nvSpPr>
            <p:spPr bwMode="auto">
              <a:xfrm>
                <a:off x="48" y="2979"/>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1" name="Rectangle 19"/>
              <p:cNvSpPr>
                <a:spLocks noChangeArrowheads="1"/>
              </p:cNvSpPr>
              <p:nvPr/>
            </p:nvSpPr>
            <p:spPr bwMode="auto">
              <a:xfrm>
                <a:off x="48" y="3124"/>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 name="Rectangle 20"/>
              <p:cNvSpPr>
                <a:spLocks noChangeArrowheads="1"/>
              </p:cNvSpPr>
              <p:nvPr/>
            </p:nvSpPr>
            <p:spPr bwMode="auto">
              <a:xfrm>
                <a:off x="48" y="3269"/>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3" name="Rectangle 21"/>
              <p:cNvSpPr>
                <a:spLocks noChangeArrowheads="1"/>
              </p:cNvSpPr>
              <p:nvPr/>
            </p:nvSpPr>
            <p:spPr bwMode="auto">
              <a:xfrm>
                <a:off x="48" y="3412"/>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4" name="Rectangle 22"/>
              <p:cNvSpPr>
                <a:spLocks noChangeArrowheads="1"/>
              </p:cNvSpPr>
              <p:nvPr/>
            </p:nvSpPr>
            <p:spPr bwMode="auto">
              <a:xfrm>
                <a:off x="48" y="3557"/>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 name="Rectangle 23"/>
              <p:cNvSpPr>
                <a:spLocks noChangeArrowheads="1"/>
              </p:cNvSpPr>
              <p:nvPr/>
            </p:nvSpPr>
            <p:spPr bwMode="auto">
              <a:xfrm>
                <a:off x="48" y="3702"/>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6" name="Rectangle 24"/>
              <p:cNvSpPr>
                <a:spLocks noChangeArrowheads="1"/>
              </p:cNvSpPr>
              <p:nvPr/>
            </p:nvSpPr>
            <p:spPr bwMode="auto">
              <a:xfrm>
                <a:off x="48" y="3845"/>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7" name="Rectangle 25"/>
              <p:cNvSpPr>
                <a:spLocks noChangeArrowheads="1"/>
              </p:cNvSpPr>
              <p:nvPr/>
            </p:nvSpPr>
            <p:spPr bwMode="auto">
              <a:xfrm>
                <a:off x="48" y="3990"/>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8" name="Rectangle 26"/>
              <p:cNvSpPr>
                <a:spLocks noChangeArrowheads="1"/>
              </p:cNvSpPr>
              <p:nvPr/>
            </p:nvSpPr>
            <p:spPr bwMode="auto">
              <a:xfrm>
                <a:off x="48" y="4134"/>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9" name="Rectangle 27"/>
              <p:cNvSpPr>
                <a:spLocks noChangeArrowheads="1"/>
              </p:cNvSpPr>
              <p:nvPr/>
            </p:nvSpPr>
            <p:spPr bwMode="auto">
              <a:xfrm>
                <a:off x="48" y="103"/>
                <a:ext cx="96" cy="94"/>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 name="Rectangle 28"/>
              <p:cNvSpPr>
                <a:spLocks noChangeArrowheads="1"/>
              </p:cNvSpPr>
              <p:nvPr/>
            </p:nvSpPr>
            <p:spPr bwMode="auto">
              <a:xfrm>
                <a:off x="48" y="246"/>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1" name="Rectangle 29"/>
              <p:cNvSpPr>
                <a:spLocks noChangeArrowheads="1"/>
              </p:cNvSpPr>
              <p:nvPr/>
            </p:nvSpPr>
            <p:spPr bwMode="auto">
              <a:xfrm>
                <a:off x="48" y="391"/>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2" name="Rectangle 30"/>
              <p:cNvSpPr>
                <a:spLocks noChangeArrowheads="1"/>
              </p:cNvSpPr>
              <p:nvPr/>
            </p:nvSpPr>
            <p:spPr bwMode="auto">
              <a:xfrm>
                <a:off x="48" y="535"/>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3" name="Rectangle 31"/>
              <p:cNvSpPr>
                <a:spLocks noChangeArrowheads="1"/>
              </p:cNvSpPr>
              <p:nvPr/>
            </p:nvSpPr>
            <p:spPr bwMode="auto">
              <a:xfrm>
                <a:off x="48" y="678"/>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4" name="Rectangle 32"/>
              <p:cNvSpPr>
                <a:spLocks noChangeArrowheads="1"/>
              </p:cNvSpPr>
              <p:nvPr/>
            </p:nvSpPr>
            <p:spPr bwMode="auto">
              <a:xfrm>
                <a:off x="48" y="823"/>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5" name="Rectangle 33"/>
              <p:cNvSpPr>
                <a:spLocks noChangeArrowheads="1"/>
              </p:cNvSpPr>
              <p:nvPr/>
            </p:nvSpPr>
            <p:spPr bwMode="auto">
              <a:xfrm>
                <a:off x="48" y="968"/>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sp>
        <p:nvSpPr>
          <p:cNvPr id="4130"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pPr lvl="0"/>
            <a:r>
              <a:rPr lang="en-US" noProof="0"/>
              <a:t>Click to edit Master title style</a:t>
            </a:r>
          </a:p>
        </p:txBody>
      </p:sp>
      <p:sp>
        <p:nvSpPr>
          <p:cNvPr id="4131"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charset="0"/>
              <a:buNone/>
              <a:defRPr>
                <a:solidFill>
                  <a:srgbClr val="FFFFFF"/>
                </a:solidFill>
              </a:defRPr>
            </a:lvl1pPr>
          </a:lstStyle>
          <a:p>
            <a:pPr lvl="0"/>
            <a:r>
              <a:rPr lang="en-US" noProof="0"/>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FAE2B856-8AAC-5042-A3A8-0DF84FC48F2D}" type="slidenum">
              <a:rPr lang="en-US"/>
              <a:pPr>
                <a:defRPr/>
              </a:pPr>
              <a:t>‹#›</a:t>
            </a:fld>
            <a:endParaRPr lang="en-US"/>
          </a:p>
        </p:txBody>
      </p:sp>
    </p:spTree>
    <p:extLst>
      <p:ext uri="{BB962C8B-B14F-4D97-AF65-F5344CB8AC3E}">
        <p14:creationId xmlns:p14="http://schemas.microsoft.com/office/powerpoint/2010/main" val="15502377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D427EC9E-6867-E547-9203-1068FA24B867}" type="slidenum">
              <a:rPr lang="en-US"/>
              <a:pPr>
                <a:defRPr/>
              </a:pPr>
              <a:t>‹#›</a:t>
            </a:fld>
            <a:endParaRPr lang="en-US"/>
          </a:p>
        </p:txBody>
      </p:sp>
    </p:spTree>
    <p:extLst>
      <p:ext uri="{BB962C8B-B14F-4D97-AF65-F5344CB8AC3E}">
        <p14:creationId xmlns:p14="http://schemas.microsoft.com/office/powerpoint/2010/main" val="7967567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0C72377E-0DC8-DE47-8265-60321BCFCAF7}" type="slidenum">
              <a:rPr lang="en-US"/>
              <a:pPr>
                <a:defRPr/>
              </a:pPr>
              <a:t>‹#›</a:t>
            </a:fld>
            <a:endParaRPr lang="en-US"/>
          </a:p>
        </p:txBody>
      </p:sp>
    </p:spTree>
    <p:extLst>
      <p:ext uri="{BB962C8B-B14F-4D97-AF65-F5344CB8AC3E}">
        <p14:creationId xmlns:p14="http://schemas.microsoft.com/office/powerpoint/2010/main" val="1876756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964EA6E5-516E-724C-9822-6D3C585A8BDF}" type="slidenum">
              <a:rPr lang="en-US"/>
              <a:pPr>
                <a:defRPr/>
              </a:pPr>
              <a:t>‹#›</a:t>
            </a:fld>
            <a:endParaRPr lang="en-US"/>
          </a:p>
        </p:txBody>
      </p:sp>
    </p:spTree>
    <p:extLst>
      <p:ext uri="{BB962C8B-B14F-4D97-AF65-F5344CB8AC3E}">
        <p14:creationId xmlns:p14="http://schemas.microsoft.com/office/powerpoint/2010/main" val="36128155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B9809031-B0A8-8B47-AE53-A25E484935A8}" type="slidenum">
              <a:rPr lang="en-US"/>
              <a:pPr>
                <a:defRPr/>
              </a:pPr>
              <a:t>‹#›</a:t>
            </a:fld>
            <a:endParaRPr lang="en-US"/>
          </a:p>
        </p:txBody>
      </p:sp>
    </p:spTree>
    <p:extLst>
      <p:ext uri="{BB962C8B-B14F-4D97-AF65-F5344CB8AC3E}">
        <p14:creationId xmlns:p14="http://schemas.microsoft.com/office/powerpoint/2010/main" val="13717654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BDF864D3-765D-5E46-9AE2-68FD90227607}" type="slidenum">
              <a:rPr lang="en-US"/>
              <a:pPr>
                <a:defRPr/>
              </a:pPr>
              <a:t>‹#›</a:t>
            </a:fld>
            <a:endParaRPr lang="en-US"/>
          </a:p>
        </p:txBody>
      </p:sp>
    </p:spTree>
    <p:extLst>
      <p:ext uri="{BB962C8B-B14F-4D97-AF65-F5344CB8AC3E}">
        <p14:creationId xmlns:p14="http://schemas.microsoft.com/office/powerpoint/2010/main" val="34676995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E105FE9E-07E5-C147-A59E-A69663541AE8}" type="slidenum">
              <a:rPr lang="en-US"/>
              <a:pPr>
                <a:defRPr/>
              </a:pPr>
              <a:t>‹#›</a:t>
            </a:fld>
            <a:endParaRPr lang="en-US"/>
          </a:p>
        </p:txBody>
      </p:sp>
    </p:spTree>
    <p:extLst>
      <p:ext uri="{BB962C8B-B14F-4D97-AF65-F5344CB8AC3E}">
        <p14:creationId xmlns:p14="http://schemas.microsoft.com/office/powerpoint/2010/main" val="1909932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118B126-3EBE-A240-8A0E-3930B57C8053}" type="slidenum">
              <a:rPr lang="en-US"/>
              <a:pPr>
                <a:defRPr/>
              </a:pPr>
              <a:t>‹#›</a:t>
            </a:fld>
            <a:endParaRPr lang="en-US"/>
          </a:p>
        </p:txBody>
      </p:sp>
    </p:spTree>
    <p:extLst>
      <p:ext uri="{BB962C8B-B14F-4D97-AF65-F5344CB8AC3E}">
        <p14:creationId xmlns:p14="http://schemas.microsoft.com/office/powerpoint/2010/main" val="12853823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6F1D1C58-C95C-3B45-B79E-A93A0CEFA191}" type="slidenum">
              <a:rPr lang="en-US"/>
              <a:pPr>
                <a:defRPr/>
              </a:pPr>
              <a:t>‹#›</a:t>
            </a:fld>
            <a:endParaRPr lang="en-US"/>
          </a:p>
        </p:txBody>
      </p:sp>
    </p:spTree>
    <p:extLst>
      <p:ext uri="{BB962C8B-B14F-4D97-AF65-F5344CB8AC3E}">
        <p14:creationId xmlns:p14="http://schemas.microsoft.com/office/powerpoint/2010/main" val="18727598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0BB2C68D-F0CE-3441-951B-49C986E12B45}" type="slidenum">
              <a:rPr lang="en-US"/>
              <a:pPr>
                <a:defRPr/>
              </a:pPr>
              <a:t>‹#›</a:t>
            </a:fld>
            <a:endParaRPr lang="en-US"/>
          </a:p>
        </p:txBody>
      </p:sp>
    </p:spTree>
    <p:extLst>
      <p:ext uri="{BB962C8B-B14F-4D97-AF65-F5344CB8AC3E}">
        <p14:creationId xmlns:p14="http://schemas.microsoft.com/office/powerpoint/2010/main" val="31689792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0F6B1633-5304-B24C-ACBD-739A4CE74AC6}" type="slidenum">
              <a:rPr lang="en-US"/>
              <a:pPr>
                <a:defRPr/>
              </a:pPr>
              <a:t>‹#›</a:t>
            </a:fld>
            <a:endParaRPr lang="en-US"/>
          </a:p>
        </p:txBody>
      </p:sp>
    </p:spTree>
    <p:extLst>
      <p:ext uri="{BB962C8B-B14F-4D97-AF65-F5344CB8AC3E}">
        <p14:creationId xmlns:p14="http://schemas.microsoft.com/office/powerpoint/2010/main" val="26674508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E0AA08D5-34BE-1741-84D8-6D529BF1ED00}" type="slidenum">
              <a:rPr lang="en-US"/>
              <a:pPr>
                <a:defRPr/>
              </a:pPr>
              <a:t>‹#›</a:t>
            </a:fld>
            <a:endParaRPr lang="en-US"/>
          </a:p>
        </p:txBody>
      </p:sp>
    </p:spTree>
    <p:extLst>
      <p:ext uri="{BB962C8B-B14F-4D97-AF65-F5344CB8AC3E}">
        <p14:creationId xmlns:p14="http://schemas.microsoft.com/office/powerpoint/2010/main" val="40821229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9CA055E8-3687-7840-BE13-D308C28A07E9}" type="slidenum">
              <a:rPr lang="en-US"/>
              <a:pPr>
                <a:defRPr/>
              </a:pPr>
              <a:t>‹#›</a:t>
            </a:fld>
            <a:endParaRPr lang="en-US"/>
          </a:p>
        </p:txBody>
      </p:sp>
    </p:spTree>
    <p:extLst>
      <p:ext uri="{BB962C8B-B14F-4D97-AF65-F5344CB8AC3E}">
        <p14:creationId xmlns:p14="http://schemas.microsoft.com/office/powerpoint/2010/main" val="5285413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5"/>
          <p:cNvSpPr>
            <a:spLocks noGrp="1" noChangeArrowheads="1"/>
          </p:cNvSpPr>
          <p:nvPr>
            <p:ph type="dt" sz="half" idx="10"/>
          </p:nvPr>
        </p:nvSpPr>
        <p:spPr>
          <a:ln/>
        </p:spPr>
        <p:txBody>
          <a:bodyPr/>
          <a:lstStyle>
            <a:lvl1pPr>
              <a:defRPr/>
            </a:lvl1pPr>
          </a:lstStyle>
          <a:p>
            <a:pPr>
              <a:defRPr/>
            </a:pPr>
            <a:endParaRPr lang="en-US"/>
          </a:p>
        </p:txBody>
      </p:sp>
      <p:sp>
        <p:nvSpPr>
          <p:cNvPr id="7" name="Rectangle 36"/>
          <p:cNvSpPr>
            <a:spLocks noGrp="1" noChangeArrowheads="1"/>
          </p:cNvSpPr>
          <p:nvPr>
            <p:ph type="ftr" sz="quarter" idx="11"/>
          </p:nvPr>
        </p:nvSpPr>
        <p:spPr>
          <a:ln/>
        </p:spPr>
        <p:txBody>
          <a:bodyPr/>
          <a:lstStyle>
            <a:lvl1pPr>
              <a:defRPr/>
            </a:lvl1pPr>
          </a:lstStyle>
          <a:p>
            <a:pPr>
              <a:defRPr/>
            </a:pPr>
            <a:endParaRPr lang="en-US"/>
          </a:p>
        </p:txBody>
      </p:sp>
      <p:sp>
        <p:nvSpPr>
          <p:cNvPr id="8" name="Rectangle 37"/>
          <p:cNvSpPr>
            <a:spLocks noGrp="1" noChangeArrowheads="1"/>
          </p:cNvSpPr>
          <p:nvPr>
            <p:ph type="sldNum" sz="quarter" idx="12"/>
          </p:nvPr>
        </p:nvSpPr>
        <p:spPr>
          <a:ln/>
        </p:spPr>
        <p:txBody>
          <a:bodyPr/>
          <a:lstStyle>
            <a:lvl1pPr>
              <a:defRPr/>
            </a:lvl1pPr>
          </a:lstStyle>
          <a:p>
            <a:pPr>
              <a:defRPr/>
            </a:pPr>
            <a:fld id="{F05AD5F2-4DE1-044B-9EA4-8BF0763FDDBA}" type="slidenum">
              <a:rPr lang="en-US"/>
              <a:pPr>
                <a:defRPr/>
              </a:pPr>
              <a:t>‹#›</a:t>
            </a:fld>
            <a:endParaRPr lang="en-US"/>
          </a:p>
        </p:txBody>
      </p:sp>
    </p:spTree>
    <p:extLst>
      <p:ext uri="{BB962C8B-B14F-4D97-AF65-F5344CB8AC3E}">
        <p14:creationId xmlns:p14="http://schemas.microsoft.com/office/powerpoint/2010/main" val="10959891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C627B511-E7B5-8F4D-AA4E-B6675AA3BB1F}" type="slidenum">
              <a:rPr lang="en-US"/>
              <a:pPr>
                <a:defRPr/>
              </a:pPr>
              <a:t>‹#›</a:t>
            </a:fld>
            <a:endParaRPr lang="en-US"/>
          </a:p>
        </p:txBody>
      </p:sp>
    </p:spTree>
    <p:extLst>
      <p:ext uri="{BB962C8B-B14F-4D97-AF65-F5344CB8AC3E}">
        <p14:creationId xmlns:p14="http://schemas.microsoft.com/office/powerpoint/2010/main" val="16394253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C1082926-908B-3D4A-AAC6-0C8C40765549}" type="slidenum">
              <a:rPr lang="en-US"/>
              <a:pPr>
                <a:defRPr/>
              </a:pPr>
              <a:t>‹#›</a:t>
            </a:fld>
            <a:endParaRPr lang="en-US"/>
          </a:p>
        </p:txBody>
      </p:sp>
    </p:spTree>
    <p:extLst>
      <p:ext uri="{BB962C8B-B14F-4D97-AF65-F5344CB8AC3E}">
        <p14:creationId xmlns:p14="http://schemas.microsoft.com/office/powerpoint/2010/main" val="4821165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13FB3C51-725F-234C-9E3C-A7CC71FD3C77}" type="slidenum">
              <a:rPr lang="en-US"/>
              <a:pPr>
                <a:defRPr/>
              </a:pPr>
              <a:t>‹#›</a:t>
            </a:fld>
            <a:endParaRPr lang="en-US"/>
          </a:p>
        </p:txBody>
      </p:sp>
    </p:spTree>
    <p:extLst>
      <p:ext uri="{BB962C8B-B14F-4D97-AF65-F5344CB8AC3E}">
        <p14:creationId xmlns:p14="http://schemas.microsoft.com/office/powerpoint/2010/main" val="12425208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372A85F9-BE5C-AC4B-B579-446EB772455B}" type="slidenum">
              <a:rPr lang="en-US"/>
              <a:pPr>
                <a:defRPr/>
              </a:pPr>
              <a:t>‹#›</a:t>
            </a:fld>
            <a:endParaRPr lang="en-US"/>
          </a:p>
        </p:txBody>
      </p:sp>
    </p:spTree>
    <p:extLst>
      <p:ext uri="{BB962C8B-B14F-4D97-AF65-F5344CB8AC3E}">
        <p14:creationId xmlns:p14="http://schemas.microsoft.com/office/powerpoint/2010/main" val="34981041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22A83E5-1375-EB47-B6F3-F0D9A505E616}" type="slidenum">
              <a:rPr lang="en-US"/>
              <a:pPr>
                <a:defRPr/>
              </a:pPr>
              <a:t>‹#›</a:t>
            </a:fld>
            <a:endParaRPr lang="en-US"/>
          </a:p>
        </p:txBody>
      </p:sp>
    </p:spTree>
    <p:extLst>
      <p:ext uri="{BB962C8B-B14F-4D97-AF65-F5344CB8AC3E}">
        <p14:creationId xmlns:p14="http://schemas.microsoft.com/office/powerpoint/2010/main" val="8000004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Arial" charset="0"/>
              </a:defRPr>
            </a:lvl1pPr>
          </a:lstStyle>
          <a:p>
            <a:pPr>
              <a:defRPr/>
            </a:pPr>
            <a:fld id="{2EC0B0A3-B98D-9C4E-95F7-62620FACB9A1}" type="slidenum">
              <a:rPr lang="en-US"/>
              <a:pPr>
                <a:defRPr/>
              </a:pPr>
              <a:t>‹#›</a:t>
            </a:fld>
            <a:endParaRPr lang="en-US"/>
          </a:p>
        </p:txBody>
      </p:sp>
    </p:spTree>
    <p:extLst>
      <p:ext uri="{BB962C8B-B14F-4D97-AF65-F5344CB8AC3E}">
        <p14:creationId xmlns:p14="http://schemas.microsoft.com/office/powerpoint/2010/main" val="29468486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Arial" charset="0"/>
              </a:defRPr>
            </a:lvl1pPr>
          </a:lstStyle>
          <a:p>
            <a:pPr>
              <a:defRPr/>
            </a:pPr>
            <a:fld id="{DAE8CADB-F504-2D48-B2C0-7FD58FE3F608}" type="slidenum">
              <a:rPr lang="en-US"/>
              <a:pPr>
                <a:defRPr/>
              </a:pPr>
              <a:t>‹#›</a:t>
            </a:fld>
            <a:endParaRPr lang="en-US"/>
          </a:p>
        </p:txBody>
      </p:sp>
    </p:spTree>
    <p:extLst>
      <p:ext uri="{BB962C8B-B14F-4D97-AF65-F5344CB8AC3E}">
        <p14:creationId xmlns:p14="http://schemas.microsoft.com/office/powerpoint/2010/main" val="5546412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Arial" charset="0"/>
              </a:defRPr>
            </a:lvl1pPr>
          </a:lstStyle>
          <a:p>
            <a:pPr>
              <a:defRPr/>
            </a:pPr>
            <a:fld id="{89D32B29-1618-EB4B-85B4-A4408E7CF2FC}" type="slidenum">
              <a:rPr lang="en-US"/>
              <a:pPr>
                <a:defRPr/>
              </a:pPr>
              <a:t>‹#›</a:t>
            </a:fld>
            <a:endParaRPr lang="en-US"/>
          </a:p>
        </p:txBody>
      </p:sp>
    </p:spTree>
    <p:extLst>
      <p:ext uri="{BB962C8B-B14F-4D97-AF65-F5344CB8AC3E}">
        <p14:creationId xmlns:p14="http://schemas.microsoft.com/office/powerpoint/2010/main" val="15381182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0B2C4532-B428-AD48-B8D3-CD14A262C129}" type="slidenum">
              <a:rPr lang="en-US"/>
              <a:pPr>
                <a:defRPr/>
              </a:pPr>
              <a:t>‹#›</a:t>
            </a:fld>
            <a:endParaRPr lang="en-US"/>
          </a:p>
        </p:txBody>
      </p:sp>
    </p:spTree>
    <p:extLst>
      <p:ext uri="{BB962C8B-B14F-4D97-AF65-F5344CB8AC3E}">
        <p14:creationId xmlns:p14="http://schemas.microsoft.com/office/powerpoint/2010/main" val="15774869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4DBDD02D-A8C1-D04D-A790-AB79E5EBE60F}" type="slidenum">
              <a:rPr lang="en-US"/>
              <a:pPr>
                <a:defRPr/>
              </a:pPr>
              <a:t>‹#›</a:t>
            </a:fld>
            <a:endParaRPr lang="en-US"/>
          </a:p>
        </p:txBody>
      </p:sp>
    </p:spTree>
    <p:extLst>
      <p:ext uri="{BB962C8B-B14F-4D97-AF65-F5344CB8AC3E}">
        <p14:creationId xmlns:p14="http://schemas.microsoft.com/office/powerpoint/2010/main" val="132445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7F3FFF0B-1A37-E449-956D-A81FC6F7FEDC}" type="slidenum">
              <a:rPr lang="en-US"/>
              <a:pPr>
                <a:defRPr/>
              </a:pPr>
              <a:t>‹#›</a:t>
            </a:fld>
            <a:endParaRPr lang="en-US"/>
          </a:p>
        </p:txBody>
      </p:sp>
    </p:spTree>
    <p:extLst>
      <p:ext uri="{BB962C8B-B14F-4D97-AF65-F5344CB8AC3E}">
        <p14:creationId xmlns:p14="http://schemas.microsoft.com/office/powerpoint/2010/main" val="34179749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273EBEDF-AE4C-3744-9287-EFDD4B00C0AC}" type="slidenum">
              <a:rPr lang="en-US"/>
              <a:pPr>
                <a:defRPr/>
              </a:pPr>
              <a:t>‹#›</a:t>
            </a:fld>
            <a:endParaRPr lang="en-US"/>
          </a:p>
        </p:txBody>
      </p:sp>
    </p:spTree>
    <p:extLst>
      <p:ext uri="{BB962C8B-B14F-4D97-AF65-F5344CB8AC3E}">
        <p14:creationId xmlns:p14="http://schemas.microsoft.com/office/powerpoint/2010/main" val="24423447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66401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3B13D0D8-CAC4-B54E-9835-9D329CBFAD24}" type="slidenum">
              <a:rPr lang="en-US"/>
              <a:pPr>
                <a:defRPr/>
              </a:pPr>
              <a:t>‹#›</a:t>
            </a:fld>
            <a:endParaRPr lang="en-US"/>
          </a:p>
        </p:txBody>
      </p:sp>
    </p:spTree>
    <p:extLst>
      <p:ext uri="{BB962C8B-B14F-4D97-AF65-F5344CB8AC3E}">
        <p14:creationId xmlns:p14="http://schemas.microsoft.com/office/powerpoint/2010/main" val="2007553024"/>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1DC73526-B599-3949-9096-B7A8E885CF52}" type="slidenum">
              <a:rPr lang="en-US"/>
              <a:pPr>
                <a:defRPr/>
              </a:pPr>
              <a:t>‹#›</a:t>
            </a:fld>
            <a:endParaRPr lang="en-US"/>
          </a:p>
        </p:txBody>
      </p:sp>
    </p:spTree>
    <p:extLst>
      <p:ext uri="{BB962C8B-B14F-4D97-AF65-F5344CB8AC3E}">
        <p14:creationId xmlns:p14="http://schemas.microsoft.com/office/powerpoint/2010/main" val="79433544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306CFAE-A800-2746-A74D-B53E03838300}" type="slidenum">
              <a:rPr lang="en-US"/>
              <a:pPr>
                <a:defRPr/>
              </a:pPr>
              <a:t>‹#›</a:t>
            </a:fld>
            <a:endParaRPr lang="en-US"/>
          </a:p>
        </p:txBody>
      </p:sp>
    </p:spTree>
    <p:extLst>
      <p:ext uri="{BB962C8B-B14F-4D97-AF65-F5344CB8AC3E}">
        <p14:creationId xmlns:p14="http://schemas.microsoft.com/office/powerpoint/2010/main" val="23160146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4E292132-16D3-3242-BF8C-DF640B0E72CD}" type="slidenum">
              <a:rPr lang="en-US"/>
              <a:pPr>
                <a:defRPr/>
              </a:pPr>
              <a:t>‹#›</a:t>
            </a:fld>
            <a:endParaRPr lang="en-US"/>
          </a:p>
        </p:txBody>
      </p:sp>
    </p:spTree>
    <p:extLst>
      <p:ext uri="{BB962C8B-B14F-4D97-AF65-F5344CB8AC3E}">
        <p14:creationId xmlns:p14="http://schemas.microsoft.com/office/powerpoint/2010/main" val="4229493070"/>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70CB5D74-4A6E-A54B-BA64-1D96B2C4C67C}" type="slidenum">
              <a:rPr lang="en-US"/>
              <a:pPr>
                <a:defRPr/>
              </a:pPr>
              <a:t>‹#›</a:t>
            </a:fld>
            <a:endParaRPr lang="en-US"/>
          </a:p>
        </p:txBody>
      </p:sp>
    </p:spTree>
    <p:extLst>
      <p:ext uri="{BB962C8B-B14F-4D97-AF65-F5344CB8AC3E}">
        <p14:creationId xmlns:p14="http://schemas.microsoft.com/office/powerpoint/2010/main" val="4005437278"/>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7E601D57-F094-654E-9AED-9F6BC985A147}" type="slidenum">
              <a:rPr lang="en-US"/>
              <a:pPr>
                <a:defRPr/>
              </a:pPr>
              <a:t>‹#›</a:t>
            </a:fld>
            <a:endParaRPr lang="en-US"/>
          </a:p>
        </p:txBody>
      </p:sp>
    </p:spTree>
    <p:extLst>
      <p:ext uri="{BB962C8B-B14F-4D97-AF65-F5344CB8AC3E}">
        <p14:creationId xmlns:p14="http://schemas.microsoft.com/office/powerpoint/2010/main" val="3459580215"/>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D98C9981-2E28-DB44-AD91-3D22C4C65308}" type="slidenum">
              <a:rPr lang="en-US"/>
              <a:pPr>
                <a:defRPr/>
              </a:pPr>
              <a:t>‹#›</a:t>
            </a:fld>
            <a:endParaRPr lang="en-US"/>
          </a:p>
        </p:txBody>
      </p:sp>
    </p:spTree>
    <p:extLst>
      <p:ext uri="{BB962C8B-B14F-4D97-AF65-F5344CB8AC3E}">
        <p14:creationId xmlns:p14="http://schemas.microsoft.com/office/powerpoint/2010/main" val="4264669465"/>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461AB93F-C5CA-4B44-A32C-E69362D4E455}" type="slidenum">
              <a:rPr lang="en-US"/>
              <a:pPr>
                <a:defRPr/>
              </a:pPr>
              <a:t>‹#›</a:t>
            </a:fld>
            <a:endParaRPr lang="en-US"/>
          </a:p>
        </p:txBody>
      </p:sp>
    </p:spTree>
    <p:extLst>
      <p:ext uri="{BB962C8B-B14F-4D97-AF65-F5344CB8AC3E}">
        <p14:creationId xmlns:p14="http://schemas.microsoft.com/office/powerpoint/2010/main" val="3997188404"/>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E7FAEF67-FD6E-DF41-8BD8-BF0BFC3A32B6}" type="slidenum">
              <a:rPr lang="en-US"/>
              <a:pPr>
                <a:defRPr/>
              </a:pPr>
              <a:t>‹#›</a:t>
            </a:fld>
            <a:endParaRPr lang="en-US"/>
          </a:p>
        </p:txBody>
      </p:sp>
    </p:spTree>
    <p:extLst>
      <p:ext uri="{BB962C8B-B14F-4D97-AF65-F5344CB8AC3E}">
        <p14:creationId xmlns:p14="http://schemas.microsoft.com/office/powerpoint/2010/main" val="425350636"/>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EFF14E30-64F0-F844-8B45-B355AE1EBA3A}" type="slidenum">
              <a:rPr lang="en-US"/>
              <a:pPr>
                <a:defRPr/>
              </a:pPr>
              <a:t>‹#›</a:t>
            </a:fld>
            <a:endParaRPr lang="en-US"/>
          </a:p>
        </p:txBody>
      </p:sp>
    </p:spTree>
    <p:extLst>
      <p:ext uri="{BB962C8B-B14F-4D97-AF65-F5344CB8AC3E}">
        <p14:creationId xmlns:p14="http://schemas.microsoft.com/office/powerpoint/2010/main" val="1526702696"/>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9EE99350-4F7E-F04B-B64D-0D607F859E3B}" type="slidenum">
              <a:rPr lang="en-US"/>
              <a:pPr>
                <a:defRPr/>
              </a:pPr>
              <a:t>‹#›</a:t>
            </a:fld>
            <a:endParaRPr lang="en-US"/>
          </a:p>
        </p:txBody>
      </p:sp>
    </p:spTree>
    <p:extLst>
      <p:ext uri="{BB962C8B-B14F-4D97-AF65-F5344CB8AC3E}">
        <p14:creationId xmlns:p14="http://schemas.microsoft.com/office/powerpoint/2010/main" val="1712524859"/>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00027628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4BA26C1-F10C-F14E-95A4-77FB825E21D5}" type="slidenum">
              <a:rPr lang="en-US"/>
              <a:pPr>
                <a:defRPr/>
              </a:pPr>
              <a:t>‹#›</a:t>
            </a:fld>
            <a:endParaRPr lang="en-US"/>
          </a:p>
        </p:txBody>
      </p:sp>
    </p:spTree>
    <p:extLst>
      <p:ext uri="{BB962C8B-B14F-4D97-AF65-F5344CB8AC3E}">
        <p14:creationId xmlns:p14="http://schemas.microsoft.com/office/powerpoint/2010/main" val="5957709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0243DB5-CC7E-C94F-B252-D57BFF564A57}" type="slidenum">
              <a:rPr lang="en-US"/>
              <a:pPr>
                <a:defRPr/>
              </a:pPr>
              <a:t>‹#›</a:t>
            </a:fld>
            <a:endParaRPr lang="en-US"/>
          </a:p>
        </p:txBody>
      </p:sp>
    </p:spTree>
    <p:extLst>
      <p:ext uri="{BB962C8B-B14F-4D97-AF65-F5344CB8AC3E}">
        <p14:creationId xmlns:p14="http://schemas.microsoft.com/office/powerpoint/2010/main" val="1823755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46990E8-94A7-914A-B5E6-BAD3C139BDEE}" type="slidenum">
              <a:rPr lang="en-US"/>
              <a:pPr>
                <a:defRPr/>
              </a:pPr>
              <a:t>‹#›</a:t>
            </a:fld>
            <a:endParaRPr lang="en-US"/>
          </a:p>
        </p:txBody>
      </p:sp>
    </p:spTree>
    <p:extLst>
      <p:ext uri="{BB962C8B-B14F-4D97-AF65-F5344CB8AC3E}">
        <p14:creationId xmlns:p14="http://schemas.microsoft.com/office/powerpoint/2010/main" val="2883229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DF5C35D-75F4-5A48-AEBF-ED3C244D0E7E}" type="slidenum">
              <a:rPr lang="en-US"/>
              <a:pPr>
                <a:defRPr/>
              </a:pPr>
              <a:t>‹#›</a:t>
            </a:fld>
            <a:endParaRPr lang="en-US"/>
          </a:p>
        </p:txBody>
      </p:sp>
    </p:spTree>
    <p:extLst>
      <p:ext uri="{BB962C8B-B14F-4D97-AF65-F5344CB8AC3E}">
        <p14:creationId xmlns:p14="http://schemas.microsoft.com/office/powerpoint/2010/main" val="254494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1215EBB8-BA67-1144-9B7C-2925C932814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5410"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p>
        </p:txBody>
      </p:sp>
      <p:sp>
        <p:nvSpPr>
          <p:cNvPr id="145411"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07163E07-41ED-E447-BA8D-9491165F7A4B}" type="slidenum">
              <a:rPr lang="en-US"/>
              <a:pPr>
                <a:defRPr/>
              </a:pPr>
              <a:t>‹#›</a:t>
            </a:fld>
            <a:endParaRPr lang="en-US"/>
          </a:p>
        </p:txBody>
      </p:sp>
      <p:grpSp>
        <p:nvGrpSpPr>
          <p:cNvPr id="13316" name="Group 4"/>
          <p:cNvGrpSpPr>
            <a:grpSpLocks/>
          </p:cNvGrpSpPr>
          <p:nvPr/>
        </p:nvGrpSpPr>
        <p:grpSpPr bwMode="auto">
          <a:xfrm>
            <a:off x="0" y="0"/>
            <a:ext cx="9140825" cy="6850063"/>
            <a:chOff x="0" y="0"/>
            <a:chExt cx="5758" cy="4315"/>
          </a:xfrm>
        </p:grpSpPr>
        <p:grpSp>
          <p:nvGrpSpPr>
            <p:cNvPr id="13320" name="Group 5"/>
            <p:cNvGrpSpPr>
              <a:grpSpLocks/>
            </p:cNvGrpSpPr>
            <p:nvPr userDrawn="1"/>
          </p:nvGrpSpPr>
          <p:grpSpPr bwMode="auto">
            <a:xfrm>
              <a:off x="1728" y="2230"/>
              <a:ext cx="4027" cy="2085"/>
              <a:chOff x="1728" y="2230"/>
              <a:chExt cx="4027" cy="2085"/>
            </a:xfrm>
          </p:grpSpPr>
          <p:sp>
            <p:nvSpPr>
              <p:cNvPr id="145414"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145415"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145416"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13326"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45418"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grpSp>
        <p:sp>
          <p:nvSpPr>
            <p:cNvPr id="145419"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a:p>
          </p:txBody>
        </p:sp>
        <p:sp>
          <p:nvSpPr>
            <p:cNvPr id="13322" name="Freeform 12"/>
            <p:cNvSpPr>
              <a:spLocks/>
            </p:cNvSpPr>
            <p:nvPr/>
          </p:nvSpPr>
          <p:spPr bwMode="hidden">
            <a:xfrm>
              <a:off x="0" y="0"/>
              <a:ext cx="5758" cy="1776"/>
            </a:xfrm>
            <a:custGeom>
              <a:avLst/>
              <a:gdLst>
                <a:gd name="T0" fmla="*/ 0 w 5740"/>
                <a:gd name="T1" fmla="*/ 0 h 1906"/>
                <a:gd name="T2" fmla="*/ 0 w 5740"/>
                <a:gd name="T3" fmla="*/ 1542 h 1906"/>
                <a:gd name="T4" fmla="*/ 5794 w 5740"/>
                <a:gd name="T5" fmla="*/ 1542 h 1906"/>
                <a:gd name="T6" fmla="*/ 579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145421" name="Rectangle 13"/>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5422"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a:lvl1pPr>
          </a:lstStyle>
          <a:p>
            <a:pPr>
              <a:defRPr/>
            </a:pPr>
            <a:endParaRPr lang="en-US"/>
          </a:p>
        </p:txBody>
      </p:sp>
      <p:sp>
        <p:nvSpPr>
          <p:cNvPr id="145423" name="Rectangle 1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868"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1085850" cy="6854825"/>
            <a:chOff x="0" y="0"/>
            <a:chExt cx="684" cy="4318"/>
          </a:xfrm>
        </p:grpSpPr>
        <p:sp>
          <p:nvSpPr>
            <p:cNvPr id="307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nvGrpSpPr>
            <p:cNvPr id="25609" name="Group 4"/>
            <p:cNvGrpSpPr>
              <a:grpSpLocks/>
            </p:cNvGrpSpPr>
            <p:nvPr/>
          </p:nvGrpSpPr>
          <p:grpSpPr bwMode="auto">
            <a:xfrm>
              <a:off x="48" y="102"/>
              <a:ext cx="96" cy="4128"/>
              <a:chOff x="48" y="102"/>
              <a:chExt cx="96" cy="4128"/>
            </a:xfrm>
          </p:grpSpPr>
          <p:sp>
            <p:nvSpPr>
              <p:cNvPr id="3077" name="Rectangle 5"/>
              <p:cNvSpPr>
                <a:spLocks noChangeArrowheads="1"/>
              </p:cNvSpPr>
              <p:nvPr/>
            </p:nvSpPr>
            <p:spPr bwMode="auto">
              <a:xfrm>
                <a:off x="48" y="1105"/>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78" name="Rectangle 6"/>
              <p:cNvSpPr>
                <a:spLocks noChangeArrowheads="1"/>
              </p:cNvSpPr>
              <p:nvPr/>
            </p:nvSpPr>
            <p:spPr bwMode="auto">
              <a:xfrm>
                <a:off x="48" y="1250"/>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79" name="Rectangle 7"/>
              <p:cNvSpPr>
                <a:spLocks noChangeArrowheads="1"/>
              </p:cNvSpPr>
              <p:nvPr/>
            </p:nvSpPr>
            <p:spPr bwMode="auto">
              <a:xfrm>
                <a:off x="48" y="1393"/>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0" name="Rectangle 8"/>
              <p:cNvSpPr>
                <a:spLocks noChangeArrowheads="1"/>
              </p:cNvSpPr>
              <p:nvPr/>
            </p:nvSpPr>
            <p:spPr bwMode="auto">
              <a:xfrm>
                <a:off x="48" y="1538"/>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1" name="Rectangle 9"/>
              <p:cNvSpPr>
                <a:spLocks noChangeArrowheads="1"/>
              </p:cNvSpPr>
              <p:nvPr/>
            </p:nvSpPr>
            <p:spPr bwMode="auto">
              <a:xfrm>
                <a:off x="48" y="1683"/>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2" name="Rectangle 10"/>
              <p:cNvSpPr>
                <a:spLocks noChangeArrowheads="1"/>
              </p:cNvSpPr>
              <p:nvPr/>
            </p:nvSpPr>
            <p:spPr bwMode="auto">
              <a:xfrm>
                <a:off x="48" y="1826"/>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3" name="Rectangle 11"/>
              <p:cNvSpPr>
                <a:spLocks noChangeArrowheads="1"/>
              </p:cNvSpPr>
              <p:nvPr/>
            </p:nvSpPr>
            <p:spPr bwMode="auto">
              <a:xfrm>
                <a:off x="48" y="1971"/>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4" name="Rectangle 12"/>
              <p:cNvSpPr>
                <a:spLocks noChangeArrowheads="1"/>
              </p:cNvSpPr>
              <p:nvPr/>
            </p:nvSpPr>
            <p:spPr bwMode="auto">
              <a:xfrm>
                <a:off x="48" y="2115"/>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5" name="Rectangle 13"/>
              <p:cNvSpPr>
                <a:spLocks noChangeArrowheads="1"/>
              </p:cNvSpPr>
              <p:nvPr/>
            </p:nvSpPr>
            <p:spPr bwMode="auto">
              <a:xfrm>
                <a:off x="48" y="2259"/>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6" name="Rectangle 14"/>
              <p:cNvSpPr>
                <a:spLocks noChangeArrowheads="1"/>
              </p:cNvSpPr>
              <p:nvPr/>
            </p:nvSpPr>
            <p:spPr bwMode="auto">
              <a:xfrm>
                <a:off x="48" y="2403"/>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7" name="Rectangle 15"/>
              <p:cNvSpPr>
                <a:spLocks noChangeArrowheads="1"/>
              </p:cNvSpPr>
              <p:nvPr/>
            </p:nvSpPr>
            <p:spPr bwMode="auto">
              <a:xfrm>
                <a:off x="48" y="2548"/>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8" name="Rectangle 16"/>
              <p:cNvSpPr>
                <a:spLocks noChangeArrowheads="1"/>
              </p:cNvSpPr>
              <p:nvPr/>
            </p:nvSpPr>
            <p:spPr bwMode="auto">
              <a:xfrm>
                <a:off x="48" y="2692"/>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9" name="Rectangle 17"/>
              <p:cNvSpPr>
                <a:spLocks noChangeArrowheads="1"/>
              </p:cNvSpPr>
              <p:nvPr/>
            </p:nvSpPr>
            <p:spPr bwMode="auto">
              <a:xfrm>
                <a:off x="48" y="2836"/>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0" name="Rectangle 18"/>
              <p:cNvSpPr>
                <a:spLocks noChangeArrowheads="1"/>
              </p:cNvSpPr>
              <p:nvPr/>
            </p:nvSpPr>
            <p:spPr bwMode="auto">
              <a:xfrm>
                <a:off x="48" y="2980"/>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1" name="Rectangle 19"/>
              <p:cNvSpPr>
                <a:spLocks noChangeArrowheads="1"/>
              </p:cNvSpPr>
              <p:nvPr/>
            </p:nvSpPr>
            <p:spPr bwMode="auto">
              <a:xfrm>
                <a:off x="48" y="3124"/>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2" name="Rectangle 20"/>
              <p:cNvSpPr>
                <a:spLocks noChangeArrowheads="1"/>
              </p:cNvSpPr>
              <p:nvPr/>
            </p:nvSpPr>
            <p:spPr bwMode="auto">
              <a:xfrm>
                <a:off x="48" y="3269"/>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3" name="Rectangle 21"/>
              <p:cNvSpPr>
                <a:spLocks noChangeArrowheads="1"/>
              </p:cNvSpPr>
              <p:nvPr/>
            </p:nvSpPr>
            <p:spPr bwMode="auto">
              <a:xfrm>
                <a:off x="48" y="3412"/>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4" name="Rectangle 22"/>
              <p:cNvSpPr>
                <a:spLocks noChangeArrowheads="1"/>
              </p:cNvSpPr>
              <p:nvPr/>
            </p:nvSpPr>
            <p:spPr bwMode="auto">
              <a:xfrm>
                <a:off x="48" y="3557"/>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5" name="Rectangle 23"/>
              <p:cNvSpPr>
                <a:spLocks noChangeArrowheads="1"/>
              </p:cNvSpPr>
              <p:nvPr/>
            </p:nvSpPr>
            <p:spPr bwMode="auto">
              <a:xfrm>
                <a:off x="48" y="3702"/>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6" name="Rectangle 24"/>
              <p:cNvSpPr>
                <a:spLocks noChangeArrowheads="1"/>
              </p:cNvSpPr>
              <p:nvPr/>
            </p:nvSpPr>
            <p:spPr bwMode="auto">
              <a:xfrm>
                <a:off x="48" y="3845"/>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7" name="Rectangle 25"/>
              <p:cNvSpPr>
                <a:spLocks noChangeArrowheads="1"/>
              </p:cNvSpPr>
              <p:nvPr/>
            </p:nvSpPr>
            <p:spPr bwMode="auto">
              <a:xfrm>
                <a:off x="48" y="3990"/>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8" name="Rectangle 26"/>
              <p:cNvSpPr>
                <a:spLocks noChangeArrowheads="1"/>
              </p:cNvSpPr>
              <p:nvPr/>
            </p:nvSpPr>
            <p:spPr bwMode="auto">
              <a:xfrm>
                <a:off x="48" y="4133"/>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9" name="Rectangle 27"/>
              <p:cNvSpPr>
                <a:spLocks noChangeArrowheads="1"/>
              </p:cNvSpPr>
              <p:nvPr/>
            </p:nvSpPr>
            <p:spPr bwMode="auto">
              <a:xfrm>
                <a:off x="48" y="102"/>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100" name="Rectangle 28"/>
              <p:cNvSpPr>
                <a:spLocks noChangeArrowheads="1"/>
              </p:cNvSpPr>
              <p:nvPr/>
            </p:nvSpPr>
            <p:spPr bwMode="auto">
              <a:xfrm>
                <a:off x="48" y="246"/>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101" name="Rectangle 29"/>
              <p:cNvSpPr>
                <a:spLocks noChangeArrowheads="1"/>
              </p:cNvSpPr>
              <p:nvPr/>
            </p:nvSpPr>
            <p:spPr bwMode="auto">
              <a:xfrm>
                <a:off x="48" y="391"/>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102" name="Rectangle 30"/>
              <p:cNvSpPr>
                <a:spLocks noChangeArrowheads="1"/>
              </p:cNvSpPr>
              <p:nvPr/>
            </p:nvSpPr>
            <p:spPr bwMode="auto">
              <a:xfrm>
                <a:off x="48" y="535"/>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103" name="Rectangle 31"/>
              <p:cNvSpPr>
                <a:spLocks noChangeArrowheads="1"/>
              </p:cNvSpPr>
              <p:nvPr/>
            </p:nvSpPr>
            <p:spPr bwMode="auto">
              <a:xfrm>
                <a:off x="48" y="679"/>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104" name="Rectangle 32"/>
              <p:cNvSpPr>
                <a:spLocks noChangeArrowheads="1"/>
              </p:cNvSpPr>
              <p:nvPr/>
            </p:nvSpPr>
            <p:spPr bwMode="auto">
              <a:xfrm>
                <a:off x="48" y="823"/>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105" name="Rectangle 33"/>
              <p:cNvSpPr>
                <a:spLocks noChangeArrowheads="1"/>
              </p:cNvSpPr>
              <p:nvPr/>
            </p:nvSpPr>
            <p:spPr bwMode="auto">
              <a:xfrm>
                <a:off x="48" y="968"/>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sp>
        <p:nvSpPr>
          <p:cNvPr id="3106" name="Rectangle 34"/>
          <p:cNvSpPr>
            <a:spLocks noGrp="1" noChangeArrowheads="1"/>
          </p:cNvSpPr>
          <p:nvPr>
            <p:ph type="title"/>
          </p:nvPr>
        </p:nvSpPr>
        <p:spPr bwMode="auto">
          <a:xfrm>
            <a:off x="11430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3107" name="Rectangle 35"/>
          <p:cNvSpPr>
            <a:spLocks noGrp="1" noChangeArrowheads="1"/>
          </p:cNvSpPr>
          <p:nvPr>
            <p:ph type="dt" sz="half" idx="2"/>
          </p:nvPr>
        </p:nvSpPr>
        <p:spPr bwMode="auto">
          <a:xfrm>
            <a:off x="11430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eaLnBrk="1" hangingPunct="1">
              <a:defRPr sz="1400">
                <a:latin typeface="+mn-lt"/>
              </a:defRPr>
            </a:lvl1pPr>
          </a:lstStyle>
          <a:p>
            <a:pPr>
              <a:defRPr/>
            </a:pPr>
            <a:endParaRPr lang="en-US"/>
          </a:p>
        </p:txBody>
      </p:sp>
      <p:sp>
        <p:nvSpPr>
          <p:cNvPr id="3108" name="Rectangle 36"/>
          <p:cNvSpPr>
            <a:spLocks noGrp="1" noChangeArrowheads="1"/>
          </p:cNvSpPr>
          <p:nvPr>
            <p:ph type="ftr" sz="quarter" idx="3"/>
          </p:nvPr>
        </p:nvSpPr>
        <p:spPr bwMode="auto">
          <a:xfrm>
            <a:off x="35814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eaLnBrk="1" hangingPunct="1">
              <a:defRPr sz="1400">
                <a:latin typeface="+mn-lt"/>
              </a:defRPr>
            </a:lvl1pPr>
          </a:lstStyle>
          <a:p>
            <a:pPr>
              <a:defRPr/>
            </a:pPr>
            <a:endParaRPr lang="en-US"/>
          </a:p>
        </p:txBody>
      </p:sp>
      <p:sp>
        <p:nvSpPr>
          <p:cNvPr id="3109" name="Rectangle 37"/>
          <p:cNvSpPr>
            <a:spLocks noGrp="1" noChangeArrowheads="1"/>
          </p:cNvSpPr>
          <p:nvPr>
            <p:ph type="sldNum" sz="quarter" idx="4"/>
          </p:nvPr>
        </p:nvSpPr>
        <p:spPr bwMode="auto">
          <a:xfrm>
            <a:off x="70104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r" eaLnBrk="1" hangingPunct="1">
              <a:defRPr sz="1400">
                <a:latin typeface="+mn-lt"/>
              </a:defRPr>
            </a:lvl1pPr>
          </a:lstStyle>
          <a:p>
            <a:pPr>
              <a:defRPr/>
            </a:pPr>
            <a:fld id="{86FB9350-515E-2649-90DC-DD4F9B3F6014}" type="slidenum">
              <a:rPr lang="en-US"/>
              <a:pPr>
                <a:defRPr/>
              </a:pPr>
              <a:t>‹#›</a:t>
            </a:fld>
            <a:endParaRPr lang="en-US"/>
          </a:p>
        </p:txBody>
      </p:sp>
      <p:sp>
        <p:nvSpPr>
          <p:cNvPr id="3110" name="Rectangle 38"/>
          <p:cNvSpPr>
            <a:spLocks noGrp="1" noChangeArrowheads="1"/>
          </p:cNvSpPr>
          <p:nvPr>
            <p:ph type="body" idx="1"/>
          </p:nvPr>
        </p:nvSpPr>
        <p:spPr bwMode="auto">
          <a:xfrm>
            <a:off x="1169988" y="1946275"/>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869"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 id="2147483866" r:id="rId12"/>
    <p:sldLayoutId id="2147483867" r:id="rId13"/>
  </p:sldLayoutIdLst>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charset="0"/>
          <a:ea typeface="ＭＳ Ｐゴシック" charset="0"/>
        </a:defRPr>
      </a:lvl6pPr>
      <a:lvl7pPr marL="914400" algn="l" rtl="0" fontAlgn="base">
        <a:spcBef>
          <a:spcPct val="0"/>
        </a:spcBef>
        <a:spcAft>
          <a:spcPct val="0"/>
        </a:spcAft>
        <a:defRPr sz="4400">
          <a:solidFill>
            <a:schemeClr val="tx2"/>
          </a:solidFill>
          <a:latin typeface="Times New Roman" charset="0"/>
          <a:ea typeface="ＭＳ Ｐゴシック" charset="0"/>
        </a:defRPr>
      </a:lvl7pPr>
      <a:lvl8pPr marL="1371600" algn="l" rtl="0" fontAlgn="base">
        <a:spcBef>
          <a:spcPct val="0"/>
        </a:spcBef>
        <a:spcAft>
          <a:spcPct val="0"/>
        </a:spcAft>
        <a:defRPr sz="4400">
          <a:solidFill>
            <a:schemeClr val="tx2"/>
          </a:solidFill>
          <a:latin typeface="Times New Roman" charset="0"/>
          <a:ea typeface="ＭＳ Ｐゴシック" charset="0"/>
        </a:defRPr>
      </a:lvl8pPr>
      <a:lvl9pPr marL="1828800" algn="l"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9A50AA3A-8915-9E44-80E0-A2E11B67FDA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161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11162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11162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11163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C0A7DE4-8D71-794C-A7E5-1B97AF560CC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Layout" Target="../slideLayouts/slideLayout24.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37.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audio" Target="../media/audio1.bin"/><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53.xml"/><Relationship Id="rId1" Type="http://schemas.openxmlformats.org/officeDocument/2006/relationships/themeOverride" Target="../theme/themeOverride1.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58.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34.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35.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ChangeArrowheads="1"/>
          </p:cNvSpPr>
          <p:nvPr/>
        </p:nvSpPr>
        <p:spPr bwMode="auto">
          <a:xfrm>
            <a:off x="3267075" y="866775"/>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en-US"/>
          </a:p>
        </p:txBody>
      </p:sp>
      <p:sp>
        <p:nvSpPr>
          <p:cNvPr id="1027" name="Text Box 3"/>
          <p:cNvSpPr txBox="1">
            <a:spLocks noChangeArrowheads="1"/>
          </p:cNvSpPr>
          <p:nvPr/>
        </p:nvSpPr>
        <p:spPr bwMode="auto">
          <a:xfrm>
            <a:off x="8686800" y="0"/>
            <a:ext cx="381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a:solidFill>
                  <a:schemeClr val="bg2"/>
                </a:solidFill>
                <a:latin typeface="Times New Roman" charset="0"/>
              </a:rPr>
              <a:t>8</a:t>
            </a:r>
          </a:p>
        </p:txBody>
      </p:sp>
      <p:sp>
        <p:nvSpPr>
          <p:cNvPr id="1028" name="Rectangle 4"/>
          <p:cNvSpPr>
            <a:spLocks noGrp="1" noChangeArrowheads="1"/>
          </p:cNvSpPr>
          <p:nvPr>
            <p:ph type="title" idx="4294967295"/>
          </p:nvPr>
        </p:nvSpPr>
        <p:spPr>
          <a:xfrm>
            <a:off x="179388" y="609600"/>
            <a:ext cx="5635625" cy="4419600"/>
          </a:xfrm>
          <a:effectLst>
            <a:outerShdw blurRad="63500" dist="35921" dir="2700000" algn="ctr" rotWithShape="0">
              <a:schemeClr val="bg2">
                <a:alpha val="74998"/>
              </a:schemeClr>
            </a:outerShdw>
          </a:effectLst>
        </p:spPr>
        <p:txBody>
          <a:bodyPr/>
          <a:lstStyle/>
          <a:p>
            <a:pPr eaLnBrk="1" hangingPunct="1">
              <a:defRPr/>
            </a:pPr>
            <a:r>
              <a:rPr lang="en-US" sz="5400" b="1" dirty="0">
                <a:solidFill>
                  <a:schemeClr val="tx1"/>
                </a:solidFill>
                <a:latin typeface="Arial"/>
                <a:cs typeface="Arial"/>
              </a:rPr>
              <a:t>Intertestamental Geography</a:t>
            </a:r>
          </a:p>
        </p:txBody>
      </p:sp>
      <p:pic>
        <p:nvPicPr>
          <p:cNvPr id="53252" name="Picture 5" descr="Trojan Hors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75313" y="260350"/>
            <a:ext cx="3360737" cy="5895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440013D4-0D68-BC33-271B-04E9927D53E2}"/>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1066800" y="0"/>
            <a:ext cx="7772400" cy="1143000"/>
          </a:xfrm>
        </p:spPr>
        <p:txBody>
          <a:bodyPr/>
          <a:lstStyle/>
          <a:p>
            <a:pPr eaLnBrk="1" hangingPunct="1">
              <a:defRPr/>
            </a:pPr>
            <a:r>
              <a:rPr lang="en-US">
                <a:cs typeface="+mj-cs"/>
              </a:rPr>
              <a:t>After Alexander…</a:t>
            </a:r>
          </a:p>
        </p:txBody>
      </p:sp>
      <p:sp>
        <p:nvSpPr>
          <p:cNvPr id="39939" name="Oval 3"/>
          <p:cNvSpPr>
            <a:spLocks noChangeArrowheads="1"/>
          </p:cNvSpPr>
          <p:nvPr/>
        </p:nvSpPr>
        <p:spPr bwMode="auto">
          <a:xfrm>
            <a:off x="2133600" y="3505200"/>
            <a:ext cx="838200" cy="914400"/>
          </a:xfrm>
          <a:prstGeom prst="ellipse">
            <a:avLst/>
          </a:prstGeom>
          <a:noFill/>
          <a:ln w="57150" cap="sq">
            <a:solidFill>
              <a:srgbClr val="BA1236"/>
            </a:solidFill>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9940" name="Text Box 4"/>
          <p:cNvSpPr txBox="1">
            <a:spLocks noChangeArrowheads="1"/>
          </p:cNvSpPr>
          <p:nvPr/>
        </p:nvSpPr>
        <p:spPr bwMode="auto">
          <a:xfrm>
            <a:off x="8458200" y="76200"/>
            <a:ext cx="533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US">
                <a:latin typeface="Times New Roman" charset="0"/>
              </a:rPr>
              <a:t>26</a:t>
            </a:r>
          </a:p>
        </p:txBody>
      </p:sp>
      <p:grpSp>
        <p:nvGrpSpPr>
          <p:cNvPr id="71684" name="Group 5"/>
          <p:cNvGrpSpPr>
            <a:grpSpLocks/>
          </p:cNvGrpSpPr>
          <p:nvPr/>
        </p:nvGrpSpPr>
        <p:grpSpPr bwMode="auto">
          <a:xfrm>
            <a:off x="0" y="1295400"/>
            <a:ext cx="9144000" cy="4495800"/>
            <a:chOff x="0" y="1152"/>
            <a:chExt cx="5580" cy="2743"/>
          </a:xfrm>
        </p:grpSpPr>
        <p:pic>
          <p:nvPicPr>
            <p:cNvPr id="39942" name="Picture 6" descr="33 Greek"/>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52"/>
              <a:ext cx="5580" cy="274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 uri="{FAA26D3D-D897-4be2-8F04-BA451C77F1D7}">
                <ma14:placeholderFlag xmlns="" xmlns:ma14="http://schemas.microsoft.com/office/mac/drawingml/2011/main" val="1"/>
              </a:ext>
            </a:extLst>
          </p:spPr>
        </p:pic>
        <p:pic>
          <p:nvPicPr>
            <p:cNvPr id="71692" name="Picture 7" descr="33 Greek"/>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80" y="1152"/>
              <a:ext cx="1440" cy="27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9944" name="Text Box 8"/>
          <p:cNvSpPr txBox="1">
            <a:spLocks noChangeArrowheads="1"/>
          </p:cNvSpPr>
          <p:nvPr/>
        </p:nvSpPr>
        <p:spPr bwMode="auto">
          <a:xfrm>
            <a:off x="5318125" y="3316288"/>
            <a:ext cx="2216150" cy="6651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3200" b="1">
                <a:solidFill>
                  <a:srgbClr val="104C1C"/>
                </a:solidFill>
                <a:latin typeface="Arial Black" charset="0"/>
              </a:rPr>
              <a:t>Seleucus</a:t>
            </a:r>
          </a:p>
        </p:txBody>
      </p:sp>
      <p:sp>
        <p:nvSpPr>
          <p:cNvPr id="39945" name="Text Box 9"/>
          <p:cNvSpPr txBox="1">
            <a:spLocks noChangeArrowheads="1"/>
          </p:cNvSpPr>
          <p:nvPr/>
        </p:nvSpPr>
        <p:spPr bwMode="auto">
          <a:xfrm>
            <a:off x="1066800" y="3886200"/>
            <a:ext cx="1990725" cy="6651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3200" b="1">
                <a:solidFill>
                  <a:srgbClr val="4C1322"/>
                </a:solidFill>
                <a:latin typeface="Arial Black" charset="0"/>
              </a:rPr>
              <a:t>Ptolemy</a:t>
            </a:r>
          </a:p>
        </p:txBody>
      </p:sp>
      <p:sp>
        <p:nvSpPr>
          <p:cNvPr id="39946" name="Text Box 10"/>
          <p:cNvSpPr txBox="1">
            <a:spLocks noChangeArrowheads="1"/>
          </p:cNvSpPr>
          <p:nvPr/>
        </p:nvSpPr>
        <p:spPr bwMode="auto">
          <a:xfrm>
            <a:off x="304800" y="1524000"/>
            <a:ext cx="2532063" cy="6651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3200" b="1">
                <a:solidFill>
                  <a:srgbClr val="BA1236"/>
                </a:solidFill>
                <a:latin typeface="Arial Black" charset="0"/>
              </a:rPr>
              <a:t>Cassander</a:t>
            </a:r>
          </a:p>
        </p:txBody>
      </p:sp>
      <p:sp>
        <p:nvSpPr>
          <p:cNvPr id="39947" name="Text Box 11"/>
          <p:cNvSpPr txBox="1">
            <a:spLocks noChangeArrowheads="1"/>
          </p:cNvSpPr>
          <p:nvPr/>
        </p:nvSpPr>
        <p:spPr bwMode="auto">
          <a:xfrm>
            <a:off x="990600" y="2362200"/>
            <a:ext cx="2554288" cy="6651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3200" b="1">
                <a:solidFill>
                  <a:schemeClr val="bg2"/>
                </a:solidFill>
                <a:latin typeface="Arial Black" charset="0"/>
              </a:rPr>
              <a:t>Lysimacus</a:t>
            </a:r>
            <a:endParaRPr lang="en-US" sz="3200" b="1">
              <a:solidFill>
                <a:srgbClr val="104C1C"/>
              </a:solidFill>
              <a:latin typeface="Arial Black" charset="0"/>
            </a:endParaRPr>
          </a:p>
        </p:txBody>
      </p:sp>
      <p:sp>
        <p:nvSpPr>
          <p:cNvPr id="39948" name="Text Box 12"/>
          <p:cNvSpPr txBox="1">
            <a:spLocks noChangeArrowheads="1"/>
          </p:cNvSpPr>
          <p:nvPr/>
        </p:nvSpPr>
        <p:spPr bwMode="auto">
          <a:xfrm>
            <a:off x="2209800" y="5165725"/>
            <a:ext cx="7010400" cy="1679575"/>
          </a:xfrm>
          <a:prstGeom prst="rect">
            <a:avLst/>
          </a:prstGeom>
          <a:gradFill rotWithShape="0">
            <a:gsLst>
              <a:gs pos="0">
                <a:srgbClr val="800080">
                  <a:gamma/>
                  <a:shade val="46275"/>
                  <a:invGamma/>
                </a:srgbClr>
              </a:gs>
              <a:gs pos="100000">
                <a:srgbClr val="800080"/>
              </a:gs>
            </a:gsLst>
            <a:lin ang="18900000" scaled="1"/>
          </a:gra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sz="2000" b="1">
                <a:latin typeface="ariel" charset="0"/>
              </a:rPr>
              <a:t>"And the he-goat is the king of Greece; and the great horn between his eyes is the first king. As for the horn that was broken, in place of which four others arose, four kingdoms shall arise from his nation but not with his power" (Daniel 8:21-22 RSV)</a:t>
            </a:r>
          </a:p>
        </p:txBody>
      </p:sp>
      <p:sp>
        <p:nvSpPr>
          <p:cNvPr id="39949" name="Oval 13"/>
          <p:cNvSpPr>
            <a:spLocks noChangeArrowheads="1"/>
          </p:cNvSpPr>
          <p:nvPr/>
        </p:nvSpPr>
        <p:spPr bwMode="auto">
          <a:xfrm>
            <a:off x="2209800" y="3200400"/>
            <a:ext cx="533400" cy="838200"/>
          </a:xfrm>
          <a:prstGeom prst="ellipse">
            <a:avLst/>
          </a:prstGeom>
          <a:noFill/>
          <a:ln w="57150" cap="sq">
            <a:solidFill>
              <a:srgbClr val="FF0000"/>
            </a:solidFill>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944"/>
                                        </p:tgtEl>
                                        <p:attrNameLst>
                                          <p:attrName>style.visibility</p:attrName>
                                        </p:attrNameLst>
                                      </p:cBhvr>
                                      <p:to>
                                        <p:strVal val="visible"/>
                                      </p:to>
                                    </p:set>
                                    <p:animEffect transition="in" filter="fade">
                                      <p:cBhvr>
                                        <p:cTn id="7" dur="500"/>
                                        <p:tgtEl>
                                          <p:spTgt spid="399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9945"/>
                                        </p:tgtEl>
                                        <p:attrNameLst>
                                          <p:attrName>style.visibility</p:attrName>
                                        </p:attrNameLst>
                                      </p:cBhvr>
                                      <p:to>
                                        <p:strVal val="visible"/>
                                      </p:to>
                                    </p:set>
                                    <p:animEffect transition="in" filter="fade">
                                      <p:cBhvr>
                                        <p:cTn id="12" dur="500"/>
                                        <p:tgtEl>
                                          <p:spTgt spid="3994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9947"/>
                                        </p:tgtEl>
                                        <p:attrNameLst>
                                          <p:attrName>style.visibility</p:attrName>
                                        </p:attrNameLst>
                                      </p:cBhvr>
                                      <p:to>
                                        <p:strVal val="visible"/>
                                      </p:to>
                                    </p:set>
                                    <p:animEffect transition="in" filter="fade">
                                      <p:cBhvr>
                                        <p:cTn id="17" dur="500"/>
                                        <p:tgtEl>
                                          <p:spTgt spid="3994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9946"/>
                                        </p:tgtEl>
                                        <p:attrNameLst>
                                          <p:attrName>style.visibility</p:attrName>
                                        </p:attrNameLst>
                                      </p:cBhvr>
                                      <p:to>
                                        <p:strVal val="visible"/>
                                      </p:to>
                                    </p:set>
                                    <p:animEffect transition="in" filter="fade">
                                      <p:cBhvr>
                                        <p:cTn id="22" dur="500"/>
                                        <p:tgtEl>
                                          <p:spTgt spid="3994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9948"/>
                                        </p:tgtEl>
                                        <p:attrNameLst>
                                          <p:attrName>style.visibility</p:attrName>
                                        </p:attrNameLst>
                                      </p:cBhvr>
                                      <p:to>
                                        <p:strVal val="visible"/>
                                      </p:to>
                                    </p:set>
                                    <p:animEffect transition="in" filter="fade">
                                      <p:cBhvr>
                                        <p:cTn id="27" dur="500"/>
                                        <p:tgtEl>
                                          <p:spTgt spid="3994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9949"/>
                                        </p:tgtEl>
                                        <p:attrNameLst>
                                          <p:attrName>style.visibility</p:attrName>
                                        </p:attrNameLst>
                                      </p:cBhvr>
                                      <p:to>
                                        <p:strVal val="visible"/>
                                      </p:to>
                                    </p:set>
                                    <p:animEffect transition="in" filter="fade">
                                      <p:cBhvr>
                                        <p:cTn id="32" dur="500"/>
                                        <p:tgtEl>
                                          <p:spTgt spid="399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4" grpId="0" autoUpdateAnimBg="0"/>
      <p:bldP spid="39945" grpId="0" autoUpdateAnimBg="0"/>
      <p:bldP spid="39946" grpId="0" autoUpdateAnimBg="0"/>
      <p:bldP spid="39947" grpId="0" autoUpdateAnimBg="0"/>
      <p:bldP spid="39948" grpId="0" animBg="1" autoUpdateAnimBg="0"/>
      <p:bldP spid="3994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Jerash"/>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381000"/>
            <a:ext cx="9296400" cy="723900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41987" name="Rectangle 3"/>
          <p:cNvSpPr>
            <a:spLocks noGrp="1" noChangeArrowheads="1"/>
          </p:cNvSpPr>
          <p:nvPr>
            <p:ph type="title"/>
          </p:nvPr>
        </p:nvSpPr>
        <p:spPr>
          <a:xfrm>
            <a:off x="6553200" y="-76200"/>
            <a:ext cx="2286000" cy="1981200"/>
          </a:xfrm>
        </p:spPr>
        <p:txBody>
          <a:bodyPr/>
          <a:lstStyle/>
          <a:p>
            <a:pPr eaLnBrk="1" hangingPunct="1">
              <a:defRPr/>
            </a:pPr>
            <a:r>
              <a:rPr lang="en-US" sz="4000">
                <a:solidFill>
                  <a:schemeClr val="tx1"/>
                </a:solidFill>
                <a:cs typeface="+mj-cs"/>
              </a:rPr>
              <a:t>Jerash </a:t>
            </a:r>
            <a:br>
              <a:rPr lang="en-US" sz="4000">
                <a:solidFill>
                  <a:schemeClr val="tx1"/>
                </a:solidFill>
                <a:cs typeface="+mj-cs"/>
              </a:rPr>
            </a:br>
            <a:r>
              <a:rPr lang="en-US" sz="4000">
                <a:solidFill>
                  <a:schemeClr val="tx1"/>
                </a:solidFill>
                <a:cs typeface="+mj-cs"/>
              </a:rPr>
              <a:t>of the Decapolis</a:t>
            </a:r>
          </a:p>
        </p:txBody>
      </p:sp>
    </p:spTree>
  </p:cSld>
  <p:clrMapOvr>
    <a:masterClrMapping/>
  </p:clrMapOvr>
  <p:transition>
    <p:dissolv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Jerash0001"/>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242888"/>
            <a:ext cx="9144000" cy="7600951"/>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44035" name="Rectangle 3"/>
          <p:cNvSpPr>
            <a:spLocks noGrp="1" noChangeArrowheads="1"/>
          </p:cNvSpPr>
          <p:nvPr>
            <p:ph type="title"/>
          </p:nvPr>
        </p:nvSpPr>
        <p:spPr>
          <a:xfrm>
            <a:off x="152400" y="-228600"/>
            <a:ext cx="5715000" cy="1066800"/>
          </a:xfrm>
        </p:spPr>
        <p:txBody>
          <a:bodyPr/>
          <a:lstStyle/>
          <a:p>
            <a:pPr eaLnBrk="1" hangingPunct="1">
              <a:defRPr/>
            </a:pPr>
            <a:r>
              <a:rPr lang="en-US">
                <a:solidFill>
                  <a:schemeClr val="tx1"/>
                </a:solidFill>
                <a:cs typeface="+mj-cs"/>
              </a:rPr>
              <a:t>Jerash in Its Glory Days</a:t>
            </a:r>
          </a:p>
        </p:txBody>
      </p:sp>
    </p:spTree>
  </p:cSld>
  <p:clrMapOvr>
    <a:masterClrMapping/>
  </p:clrMapOvr>
  <p:transition spd="slow">
    <p:randomBa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5105400" y="609600"/>
            <a:ext cx="3810000" cy="1143000"/>
          </a:xfrm>
        </p:spPr>
        <p:txBody>
          <a:bodyPr/>
          <a:lstStyle/>
          <a:p>
            <a:pPr eaLnBrk="1" hangingPunct="1">
              <a:defRPr/>
            </a:pPr>
            <a:r>
              <a:rPr lang="en-US" sz="4000">
                <a:cs typeface="+mj-cs"/>
              </a:rPr>
              <a:t>Greek Cities in Palestine</a:t>
            </a:r>
          </a:p>
        </p:txBody>
      </p:sp>
      <p:pic>
        <p:nvPicPr>
          <p:cNvPr id="77826" name="Picture 3" descr="Hasmonean Jokes000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49688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540" name="Text Box 4"/>
          <p:cNvSpPr txBox="1">
            <a:spLocks noChangeArrowheads="1"/>
          </p:cNvSpPr>
          <p:nvPr/>
        </p:nvSpPr>
        <p:spPr bwMode="auto">
          <a:xfrm>
            <a:off x="8305800" y="76200"/>
            <a:ext cx="685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b="1">
                <a:latin typeface="Times New Roman" charset="0"/>
              </a:rPr>
              <a:t>180</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381000" y="4800600"/>
            <a:ext cx="3962400" cy="1752600"/>
          </a:xfrm>
        </p:spPr>
        <p:txBody>
          <a:bodyPr/>
          <a:lstStyle/>
          <a:p>
            <a:pPr eaLnBrk="1" hangingPunct="1">
              <a:defRPr/>
            </a:pPr>
            <a:r>
              <a:rPr lang="en-US">
                <a:cs typeface="+mj-cs"/>
              </a:rPr>
              <a:t>Hasmonean Expansion</a:t>
            </a:r>
          </a:p>
        </p:txBody>
      </p:sp>
      <p:pic>
        <p:nvPicPr>
          <p:cNvPr id="78850" name="Picture 3" descr="Hasmonean Ma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322763" y="0"/>
            <a:ext cx="48212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8851" name="Picture 4" descr="Weiner Dog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738" y="76200"/>
            <a:ext cx="4208462" cy="441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7589" name="Line 5"/>
          <p:cNvSpPr>
            <a:spLocks noChangeShapeType="1"/>
          </p:cNvSpPr>
          <p:nvPr/>
        </p:nvSpPr>
        <p:spPr bwMode="auto">
          <a:xfrm flipH="1">
            <a:off x="1447800" y="744538"/>
            <a:ext cx="454025" cy="246062"/>
          </a:xfrm>
          <a:prstGeom prst="line">
            <a:avLst/>
          </a:prstGeom>
          <a:noFill/>
          <a:ln w="76200" cap="sq">
            <a:solidFill>
              <a:srgbClr val="BA1236"/>
            </a:solidFill>
            <a:round/>
            <a:headEnd type="none" w="sm" len="sm"/>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n-US"/>
          </a:p>
        </p:txBody>
      </p:sp>
      <p:sp>
        <p:nvSpPr>
          <p:cNvPr id="67590" name="Line 6"/>
          <p:cNvSpPr>
            <a:spLocks noChangeShapeType="1"/>
          </p:cNvSpPr>
          <p:nvPr/>
        </p:nvSpPr>
        <p:spPr bwMode="auto">
          <a:xfrm>
            <a:off x="1514475" y="1143000"/>
            <a:ext cx="330200" cy="1588"/>
          </a:xfrm>
          <a:prstGeom prst="line">
            <a:avLst/>
          </a:prstGeom>
          <a:noFill/>
          <a:ln w="76200" cap="sq">
            <a:solidFill>
              <a:srgbClr val="BA1236"/>
            </a:solidFill>
            <a:round/>
            <a:headEnd type="none" w="sm" len="sm"/>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n-US"/>
          </a:p>
        </p:txBody>
      </p:sp>
      <p:sp>
        <p:nvSpPr>
          <p:cNvPr id="67591" name="Line 7"/>
          <p:cNvSpPr>
            <a:spLocks noChangeShapeType="1"/>
          </p:cNvSpPr>
          <p:nvPr/>
        </p:nvSpPr>
        <p:spPr bwMode="auto">
          <a:xfrm>
            <a:off x="793750" y="1447800"/>
            <a:ext cx="1492250" cy="533400"/>
          </a:xfrm>
          <a:prstGeom prst="line">
            <a:avLst/>
          </a:prstGeom>
          <a:noFill/>
          <a:ln w="76200" cap="sq">
            <a:solidFill>
              <a:srgbClr val="BA1236"/>
            </a:solidFill>
            <a:round/>
            <a:headEnd type="none" w="sm" len="sm"/>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n-US"/>
          </a:p>
        </p:txBody>
      </p:sp>
      <p:sp>
        <p:nvSpPr>
          <p:cNvPr id="67592" name="Line 8"/>
          <p:cNvSpPr>
            <a:spLocks noChangeShapeType="1"/>
          </p:cNvSpPr>
          <p:nvPr/>
        </p:nvSpPr>
        <p:spPr bwMode="auto">
          <a:xfrm flipH="1">
            <a:off x="457200" y="1371600"/>
            <a:ext cx="1371600" cy="0"/>
          </a:xfrm>
          <a:prstGeom prst="line">
            <a:avLst/>
          </a:prstGeom>
          <a:noFill/>
          <a:ln w="76200" cap="sq">
            <a:solidFill>
              <a:srgbClr val="BA1236"/>
            </a:solidFill>
            <a:round/>
            <a:headEnd type="none" w="sm" len="sm"/>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n-US"/>
          </a:p>
        </p:txBody>
      </p:sp>
      <p:sp>
        <p:nvSpPr>
          <p:cNvPr id="67593" name="Line 9"/>
          <p:cNvSpPr>
            <a:spLocks noChangeShapeType="1"/>
          </p:cNvSpPr>
          <p:nvPr/>
        </p:nvSpPr>
        <p:spPr bwMode="auto">
          <a:xfrm rot="10800000" flipV="1">
            <a:off x="779463" y="2057400"/>
            <a:ext cx="1403350" cy="342900"/>
          </a:xfrm>
          <a:prstGeom prst="line">
            <a:avLst/>
          </a:prstGeom>
          <a:noFill/>
          <a:ln w="76200" cap="sq">
            <a:solidFill>
              <a:srgbClr val="BA1236"/>
            </a:solidFill>
            <a:round/>
            <a:headEnd type="none" w="sm" len="sm"/>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n-US"/>
          </a:p>
        </p:txBody>
      </p:sp>
      <p:sp>
        <p:nvSpPr>
          <p:cNvPr id="67594" name="Line 10"/>
          <p:cNvSpPr>
            <a:spLocks noChangeShapeType="1"/>
          </p:cNvSpPr>
          <p:nvPr/>
        </p:nvSpPr>
        <p:spPr bwMode="auto">
          <a:xfrm flipH="1" flipV="1">
            <a:off x="2057400" y="2514600"/>
            <a:ext cx="404813" cy="28575"/>
          </a:xfrm>
          <a:prstGeom prst="line">
            <a:avLst/>
          </a:prstGeom>
          <a:noFill/>
          <a:ln w="76200" cap="sq">
            <a:solidFill>
              <a:srgbClr val="BA1236"/>
            </a:solidFill>
            <a:round/>
            <a:headEnd type="none" w="sm" len="sm"/>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n-US"/>
          </a:p>
        </p:txBody>
      </p:sp>
      <p:sp>
        <p:nvSpPr>
          <p:cNvPr id="67595" name="Line 11"/>
          <p:cNvSpPr>
            <a:spLocks noChangeShapeType="1"/>
          </p:cNvSpPr>
          <p:nvPr/>
        </p:nvSpPr>
        <p:spPr bwMode="auto">
          <a:xfrm>
            <a:off x="1320800" y="2362200"/>
            <a:ext cx="1651000" cy="1588"/>
          </a:xfrm>
          <a:prstGeom prst="line">
            <a:avLst/>
          </a:prstGeom>
          <a:noFill/>
          <a:ln w="76200" cap="sq">
            <a:solidFill>
              <a:srgbClr val="BA1236"/>
            </a:solidFill>
            <a:round/>
            <a:headEnd type="none" w="sm" len="sm"/>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n-US"/>
          </a:p>
        </p:txBody>
      </p:sp>
      <p:sp>
        <p:nvSpPr>
          <p:cNvPr id="67596" name="Line 12"/>
          <p:cNvSpPr>
            <a:spLocks noChangeShapeType="1"/>
          </p:cNvSpPr>
          <p:nvPr/>
        </p:nvSpPr>
        <p:spPr bwMode="auto">
          <a:xfrm flipH="1">
            <a:off x="1066800" y="2743200"/>
            <a:ext cx="741363" cy="195263"/>
          </a:xfrm>
          <a:prstGeom prst="line">
            <a:avLst/>
          </a:prstGeom>
          <a:noFill/>
          <a:ln w="76200" cap="sq">
            <a:solidFill>
              <a:srgbClr val="BA1236"/>
            </a:solidFill>
            <a:round/>
            <a:headEnd type="none" w="sm" len="sm"/>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n-US"/>
          </a:p>
        </p:txBody>
      </p:sp>
      <p:sp>
        <p:nvSpPr>
          <p:cNvPr id="67597" name="Line 13"/>
          <p:cNvSpPr>
            <a:spLocks noChangeShapeType="1"/>
          </p:cNvSpPr>
          <p:nvPr/>
        </p:nvSpPr>
        <p:spPr bwMode="auto">
          <a:xfrm>
            <a:off x="2743200" y="2746375"/>
            <a:ext cx="741363" cy="246063"/>
          </a:xfrm>
          <a:prstGeom prst="line">
            <a:avLst/>
          </a:prstGeom>
          <a:noFill/>
          <a:ln w="76200" cap="sq">
            <a:solidFill>
              <a:srgbClr val="BA1236"/>
            </a:solidFill>
            <a:round/>
            <a:headEnd type="none" w="sm" len="sm"/>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n-US"/>
          </a:p>
        </p:txBody>
      </p:sp>
      <p:sp>
        <p:nvSpPr>
          <p:cNvPr id="67598" name="Text Box 14"/>
          <p:cNvSpPr txBox="1">
            <a:spLocks noChangeArrowheads="1"/>
          </p:cNvSpPr>
          <p:nvPr/>
        </p:nvSpPr>
        <p:spPr bwMode="auto">
          <a:xfrm>
            <a:off x="3524250" y="2819400"/>
            <a:ext cx="361950"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800" b="1">
                <a:solidFill>
                  <a:srgbClr val="BA1236"/>
                </a:solidFill>
                <a:latin typeface="Times New Roman" charset="0"/>
              </a:rPr>
              <a:t>?</a:t>
            </a:r>
          </a:p>
        </p:txBody>
      </p:sp>
      <p:sp>
        <p:nvSpPr>
          <p:cNvPr id="67599" name="Text Box 15"/>
          <p:cNvSpPr txBox="1">
            <a:spLocks noChangeArrowheads="1"/>
          </p:cNvSpPr>
          <p:nvPr/>
        </p:nvSpPr>
        <p:spPr bwMode="auto">
          <a:xfrm>
            <a:off x="685800" y="2833688"/>
            <a:ext cx="361950" cy="5191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800" b="1">
                <a:solidFill>
                  <a:srgbClr val="BA1236"/>
                </a:solidFill>
                <a:latin typeface="Times New Roman" charset="0"/>
              </a:rPr>
              <a:t>?</a:t>
            </a:r>
          </a:p>
        </p:txBody>
      </p:sp>
      <p:sp>
        <p:nvSpPr>
          <p:cNvPr id="67600" name="AutoShape 16"/>
          <p:cNvSpPr>
            <a:spLocks noChangeArrowheads="1"/>
          </p:cNvSpPr>
          <p:nvPr/>
        </p:nvSpPr>
        <p:spPr bwMode="auto">
          <a:xfrm>
            <a:off x="1111250" y="2971800"/>
            <a:ext cx="412750" cy="393700"/>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699" y="9117"/>
                  <a:pt x="2699" y="10799"/>
                </a:cubicBezTo>
                <a:cubicBezTo>
                  <a:pt x="2700" y="15273"/>
                  <a:pt x="6326" y="18900"/>
                  <a:pt x="10800" y="18900"/>
                </a:cubicBezTo>
                <a:cubicBezTo>
                  <a:pt x="12482" y="18900"/>
                  <a:pt x="14122" y="18376"/>
                  <a:pt x="15493" y="17401"/>
                </a:cubicBezTo>
                <a:close/>
              </a:path>
            </a:pathLst>
          </a:custGeom>
          <a:solidFill>
            <a:srgbClr val="BA1236"/>
          </a:solidFill>
          <a:ln w="12700" cap="sq">
            <a:solidFill>
              <a:schemeClr val="tx1"/>
            </a:solidFill>
            <a:miter lim="800000"/>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7601" name="AutoShape 17"/>
          <p:cNvSpPr>
            <a:spLocks noChangeArrowheads="1"/>
          </p:cNvSpPr>
          <p:nvPr/>
        </p:nvSpPr>
        <p:spPr bwMode="auto">
          <a:xfrm>
            <a:off x="3048000" y="2971800"/>
            <a:ext cx="412750" cy="393700"/>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699" y="9117"/>
                  <a:pt x="2699" y="10799"/>
                </a:cubicBezTo>
                <a:cubicBezTo>
                  <a:pt x="2700" y="15273"/>
                  <a:pt x="6326" y="18900"/>
                  <a:pt x="10800" y="18900"/>
                </a:cubicBezTo>
                <a:cubicBezTo>
                  <a:pt x="12482" y="18900"/>
                  <a:pt x="14122" y="18376"/>
                  <a:pt x="15493" y="17401"/>
                </a:cubicBezTo>
                <a:close/>
              </a:path>
            </a:pathLst>
          </a:custGeom>
          <a:solidFill>
            <a:srgbClr val="BA1236"/>
          </a:solidFill>
          <a:ln w="12700" cap="sq">
            <a:solidFill>
              <a:schemeClr val="tx1"/>
            </a:solidFill>
            <a:miter lim="800000"/>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7602" name="Text Box 18"/>
          <p:cNvSpPr txBox="1">
            <a:spLocks noChangeArrowheads="1"/>
          </p:cNvSpPr>
          <p:nvPr/>
        </p:nvSpPr>
        <p:spPr bwMode="auto">
          <a:xfrm>
            <a:off x="8382000" y="0"/>
            <a:ext cx="762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b="1">
                <a:solidFill>
                  <a:schemeClr val="bg2"/>
                </a:solidFill>
                <a:latin typeface="Times New Roman" charset="0"/>
              </a:rPr>
              <a:t>174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67589"/>
                                        </p:tgtEl>
                                        <p:attrNameLst>
                                          <p:attrName>style.visibility</p:attrName>
                                        </p:attrNameLst>
                                      </p:cBhvr>
                                      <p:to>
                                        <p:strVal val="visible"/>
                                      </p:to>
                                    </p:set>
                                    <p:animEffect transition="in" filter="wipe(up)">
                                      <p:cBhvr>
                                        <p:cTn id="7" dur="500"/>
                                        <p:tgtEl>
                                          <p:spTgt spid="675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67590"/>
                                        </p:tgtEl>
                                        <p:attrNameLst>
                                          <p:attrName>style.visibility</p:attrName>
                                        </p:attrNameLst>
                                      </p:cBhvr>
                                      <p:to>
                                        <p:strVal val="visible"/>
                                      </p:to>
                                    </p:set>
                                    <p:animEffect transition="in" filter="wipe(left)">
                                      <p:cBhvr>
                                        <p:cTn id="12" dur="500"/>
                                        <p:tgtEl>
                                          <p:spTgt spid="6759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67592"/>
                                        </p:tgtEl>
                                        <p:attrNameLst>
                                          <p:attrName>style.visibility</p:attrName>
                                        </p:attrNameLst>
                                      </p:cBhvr>
                                      <p:to>
                                        <p:strVal val="visible"/>
                                      </p:to>
                                    </p:set>
                                    <p:animEffect transition="in" filter="wipe(right)">
                                      <p:cBhvr>
                                        <p:cTn id="17" dur="500"/>
                                        <p:tgtEl>
                                          <p:spTgt spid="6759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67591"/>
                                        </p:tgtEl>
                                        <p:attrNameLst>
                                          <p:attrName>style.visibility</p:attrName>
                                        </p:attrNameLst>
                                      </p:cBhvr>
                                      <p:to>
                                        <p:strVal val="visible"/>
                                      </p:to>
                                    </p:set>
                                    <p:animEffect transition="in" filter="wipe(left)">
                                      <p:cBhvr>
                                        <p:cTn id="22" dur="500"/>
                                        <p:tgtEl>
                                          <p:spTgt spid="6759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nodeType="clickEffect">
                                  <p:stCondLst>
                                    <p:cond delay="0"/>
                                  </p:stCondLst>
                                  <p:childTnLst>
                                    <p:set>
                                      <p:cBhvr>
                                        <p:cTn id="26" dur="1" fill="hold">
                                          <p:stCondLst>
                                            <p:cond delay="0"/>
                                          </p:stCondLst>
                                        </p:cTn>
                                        <p:tgtEl>
                                          <p:spTgt spid="67593"/>
                                        </p:tgtEl>
                                        <p:attrNameLst>
                                          <p:attrName>style.visibility</p:attrName>
                                        </p:attrNameLst>
                                      </p:cBhvr>
                                      <p:to>
                                        <p:strVal val="visible"/>
                                      </p:to>
                                    </p:set>
                                    <p:animEffect transition="in" filter="wipe(right)">
                                      <p:cBhvr>
                                        <p:cTn id="27" dur="500"/>
                                        <p:tgtEl>
                                          <p:spTgt spid="6759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67595"/>
                                        </p:tgtEl>
                                        <p:attrNameLst>
                                          <p:attrName>style.visibility</p:attrName>
                                        </p:attrNameLst>
                                      </p:cBhvr>
                                      <p:to>
                                        <p:strVal val="visible"/>
                                      </p:to>
                                    </p:set>
                                    <p:animEffect transition="in" filter="wipe(left)">
                                      <p:cBhvr>
                                        <p:cTn id="32" dur="500"/>
                                        <p:tgtEl>
                                          <p:spTgt spid="6759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2" fill="hold" nodeType="clickEffect">
                                  <p:stCondLst>
                                    <p:cond delay="0"/>
                                  </p:stCondLst>
                                  <p:childTnLst>
                                    <p:set>
                                      <p:cBhvr>
                                        <p:cTn id="36" dur="1" fill="hold">
                                          <p:stCondLst>
                                            <p:cond delay="0"/>
                                          </p:stCondLst>
                                        </p:cTn>
                                        <p:tgtEl>
                                          <p:spTgt spid="67594"/>
                                        </p:tgtEl>
                                        <p:attrNameLst>
                                          <p:attrName>style.visibility</p:attrName>
                                        </p:attrNameLst>
                                      </p:cBhvr>
                                      <p:to>
                                        <p:strVal val="visible"/>
                                      </p:to>
                                    </p:set>
                                    <p:animEffect transition="in" filter="wipe(right)">
                                      <p:cBhvr>
                                        <p:cTn id="37" dur="500"/>
                                        <p:tgtEl>
                                          <p:spTgt spid="6759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2" fill="hold" nodeType="clickEffect">
                                  <p:stCondLst>
                                    <p:cond delay="0"/>
                                  </p:stCondLst>
                                  <p:childTnLst>
                                    <p:set>
                                      <p:cBhvr>
                                        <p:cTn id="41" dur="1" fill="hold">
                                          <p:stCondLst>
                                            <p:cond delay="0"/>
                                          </p:stCondLst>
                                        </p:cTn>
                                        <p:tgtEl>
                                          <p:spTgt spid="67596"/>
                                        </p:tgtEl>
                                        <p:attrNameLst>
                                          <p:attrName>style.visibility</p:attrName>
                                        </p:attrNameLst>
                                      </p:cBhvr>
                                      <p:to>
                                        <p:strVal val="visible"/>
                                      </p:to>
                                    </p:set>
                                    <p:animEffect transition="in" filter="wipe(right)">
                                      <p:cBhvr>
                                        <p:cTn id="42" dur="500"/>
                                        <p:tgtEl>
                                          <p:spTgt spid="67596"/>
                                        </p:tgtEl>
                                      </p:cBhvr>
                                    </p:animEffect>
                                  </p:childTnLst>
                                </p:cTn>
                              </p:par>
                              <p:par>
                                <p:cTn id="43" presetID="22" presetClass="entr" presetSubtype="8" fill="hold" nodeType="withEffect">
                                  <p:stCondLst>
                                    <p:cond delay="0"/>
                                  </p:stCondLst>
                                  <p:childTnLst>
                                    <p:set>
                                      <p:cBhvr>
                                        <p:cTn id="44" dur="1" fill="hold">
                                          <p:stCondLst>
                                            <p:cond delay="0"/>
                                          </p:stCondLst>
                                        </p:cTn>
                                        <p:tgtEl>
                                          <p:spTgt spid="67597"/>
                                        </p:tgtEl>
                                        <p:attrNameLst>
                                          <p:attrName>style.visibility</p:attrName>
                                        </p:attrNameLst>
                                      </p:cBhvr>
                                      <p:to>
                                        <p:strVal val="visible"/>
                                      </p:to>
                                    </p:set>
                                    <p:animEffect transition="in" filter="wipe(left)">
                                      <p:cBhvr>
                                        <p:cTn id="45" dur="500"/>
                                        <p:tgtEl>
                                          <p:spTgt spid="67597"/>
                                        </p:tgtEl>
                                      </p:cBhvr>
                                    </p:animEffect>
                                  </p:childTnLst>
                                </p:cTn>
                              </p:par>
                              <p:par>
                                <p:cTn id="46" presetID="22" presetClass="entr" presetSubtype="4" fill="hold" nodeType="withEffect">
                                  <p:stCondLst>
                                    <p:cond delay="0"/>
                                  </p:stCondLst>
                                  <p:childTnLst>
                                    <p:set>
                                      <p:cBhvr>
                                        <p:cTn id="47" dur="1" fill="hold">
                                          <p:stCondLst>
                                            <p:cond delay="0"/>
                                          </p:stCondLst>
                                        </p:cTn>
                                        <p:tgtEl>
                                          <p:spTgt spid="67599"/>
                                        </p:tgtEl>
                                        <p:attrNameLst>
                                          <p:attrName>style.visibility</p:attrName>
                                        </p:attrNameLst>
                                      </p:cBhvr>
                                      <p:to>
                                        <p:strVal val="visible"/>
                                      </p:to>
                                    </p:set>
                                    <p:animEffect transition="in" filter="wipe(down)">
                                      <p:cBhvr>
                                        <p:cTn id="48" dur="500"/>
                                        <p:tgtEl>
                                          <p:spTgt spid="67599"/>
                                        </p:tgtEl>
                                      </p:cBhvr>
                                    </p:animEffect>
                                  </p:childTnLst>
                                </p:cTn>
                              </p:par>
                              <p:par>
                                <p:cTn id="49" presetID="22" presetClass="entr" presetSubtype="4" fill="hold" nodeType="withEffect">
                                  <p:stCondLst>
                                    <p:cond delay="0"/>
                                  </p:stCondLst>
                                  <p:childTnLst>
                                    <p:set>
                                      <p:cBhvr>
                                        <p:cTn id="50" dur="1" fill="hold">
                                          <p:stCondLst>
                                            <p:cond delay="0"/>
                                          </p:stCondLst>
                                        </p:cTn>
                                        <p:tgtEl>
                                          <p:spTgt spid="67598"/>
                                        </p:tgtEl>
                                        <p:attrNameLst>
                                          <p:attrName>style.visibility</p:attrName>
                                        </p:attrNameLst>
                                      </p:cBhvr>
                                      <p:to>
                                        <p:strVal val="visible"/>
                                      </p:to>
                                    </p:set>
                                    <p:animEffect transition="in" filter="wipe(down)">
                                      <p:cBhvr>
                                        <p:cTn id="51" dur="500"/>
                                        <p:tgtEl>
                                          <p:spTgt spid="67598"/>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5" presetClass="entr" presetSubtype="0" fill="hold" nodeType="clickEffect">
                                  <p:stCondLst>
                                    <p:cond delay="0"/>
                                  </p:stCondLst>
                                  <p:childTnLst>
                                    <p:set>
                                      <p:cBhvr>
                                        <p:cTn id="55" dur="1" fill="hold">
                                          <p:stCondLst>
                                            <p:cond delay="0"/>
                                          </p:stCondLst>
                                        </p:cTn>
                                        <p:tgtEl>
                                          <p:spTgt spid="67601"/>
                                        </p:tgtEl>
                                        <p:attrNameLst>
                                          <p:attrName>style.visibility</p:attrName>
                                        </p:attrNameLst>
                                      </p:cBhvr>
                                      <p:to>
                                        <p:strVal val="visible"/>
                                      </p:to>
                                    </p:set>
                                    <p:anim calcmode="lin" valueType="num">
                                      <p:cBhvr>
                                        <p:cTn id="56" dur="1000" fill="hold"/>
                                        <p:tgtEl>
                                          <p:spTgt spid="67601"/>
                                        </p:tgtEl>
                                        <p:attrNameLst>
                                          <p:attrName>ppt_w</p:attrName>
                                        </p:attrNameLst>
                                      </p:cBhvr>
                                      <p:tavLst>
                                        <p:tav tm="0">
                                          <p:val>
                                            <p:fltVal val="0"/>
                                          </p:val>
                                        </p:tav>
                                        <p:tav tm="100000">
                                          <p:val>
                                            <p:strVal val="#ppt_w"/>
                                          </p:val>
                                        </p:tav>
                                      </p:tavLst>
                                    </p:anim>
                                    <p:anim calcmode="lin" valueType="num">
                                      <p:cBhvr>
                                        <p:cTn id="57" dur="1000" fill="hold"/>
                                        <p:tgtEl>
                                          <p:spTgt spid="67601"/>
                                        </p:tgtEl>
                                        <p:attrNameLst>
                                          <p:attrName>ppt_h</p:attrName>
                                        </p:attrNameLst>
                                      </p:cBhvr>
                                      <p:tavLst>
                                        <p:tav tm="0">
                                          <p:val>
                                            <p:fltVal val="0"/>
                                          </p:val>
                                        </p:tav>
                                        <p:tav tm="100000">
                                          <p:val>
                                            <p:strVal val="#ppt_h"/>
                                          </p:val>
                                        </p:tav>
                                      </p:tavLst>
                                    </p:anim>
                                    <p:anim calcmode="lin" valueType="num">
                                      <p:cBhvr>
                                        <p:cTn id="58" dur="1000" fill="hold"/>
                                        <p:tgtEl>
                                          <p:spTgt spid="67601"/>
                                        </p:tgtEl>
                                        <p:attrNameLst>
                                          <p:attrName>ppt_x</p:attrName>
                                        </p:attrNameLst>
                                      </p:cBhvr>
                                      <p:tavLst>
                                        <p:tav tm="0" fmla="#ppt_x+(cos(-2*pi*(1-$))*-#ppt_x-sin(-2*pi*(1-$))*(1-#ppt_y))*(1-$)">
                                          <p:val>
                                            <p:fltVal val="0"/>
                                          </p:val>
                                        </p:tav>
                                        <p:tav tm="100000">
                                          <p:val>
                                            <p:fltVal val="1"/>
                                          </p:val>
                                        </p:tav>
                                      </p:tavLst>
                                    </p:anim>
                                    <p:anim calcmode="lin" valueType="num">
                                      <p:cBhvr>
                                        <p:cTn id="59" dur="1000" fill="hold"/>
                                        <p:tgtEl>
                                          <p:spTgt spid="67601"/>
                                        </p:tgtEl>
                                        <p:attrNameLst>
                                          <p:attrName>ppt_y</p:attrName>
                                        </p:attrNameLst>
                                      </p:cBhvr>
                                      <p:tavLst>
                                        <p:tav tm="0" fmla="#ppt_y+(sin(-2*pi*(1-$))*-#ppt_x+cos(-2*pi*(1-$))*(1-#ppt_y))*(1-$)">
                                          <p:val>
                                            <p:fltVal val="0"/>
                                          </p:val>
                                        </p:tav>
                                        <p:tav tm="100000">
                                          <p:val>
                                            <p:fltVal val="1"/>
                                          </p:val>
                                        </p:tav>
                                      </p:tavLst>
                                    </p:anim>
                                  </p:childTnLst>
                                </p:cTn>
                              </p:par>
                              <p:par>
                                <p:cTn id="60" presetID="15" presetClass="entr" presetSubtype="0" fill="hold" nodeType="withEffect">
                                  <p:stCondLst>
                                    <p:cond delay="0"/>
                                  </p:stCondLst>
                                  <p:childTnLst>
                                    <p:set>
                                      <p:cBhvr>
                                        <p:cTn id="61" dur="1" fill="hold">
                                          <p:stCondLst>
                                            <p:cond delay="0"/>
                                          </p:stCondLst>
                                        </p:cTn>
                                        <p:tgtEl>
                                          <p:spTgt spid="67600"/>
                                        </p:tgtEl>
                                        <p:attrNameLst>
                                          <p:attrName>style.visibility</p:attrName>
                                        </p:attrNameLst>
                                      </p:cBhvr>
                                      <p:to>
                                        <p:strVal val="visible"/>
                                      </p:to>
                                    </p:set>
                                    <p:anim calcmode="lin" valueType="num">
                                      <p:cBhvr>
                                        <p:cTn id="62" dur="1000" fill="hold"/>
                                        <p:tgtEl>
                                          <p:spTgt spid="67600"/>
                                        </p:tgtEl>
                                        <p:attrNameLst>
                                          <p:attrName>ppt_w</p:attrName>
                                        </p:attrNameLst>
                                      </p:cBhvr>
                                      <p:tavLst>
                                        <p:tav tm="0">
                                          <p:val>
                                            <p:fltVal val="0"/>
                                          </p:val>
                                        </p:tav>
                                        <p:tav tm="100000">
                                          <p:val>
                                            <p:strVal val="#ppt_w"/>
                                          </p:val>
                                        </p:tav>
                                      </p:tavLst>
                                    </p:anim>
                                    <p:anim calcmode="lin" valueType="num">
                                      <p:cBhvr>
                                        <p:cTn id="63" dur="1000" fill="hold"/>
                                        <p:tgtEl>
                                          <p:spTgt spid="67600"/>
                                        </p:tgtEl>
                                        <p:attrNameLst>
                                          <p:attrName>ppt_h</p:attrName>
                                        </p:attrNameLst>
                                      </p:cBhvr>
                                      <p:tavLst>
                                        <p:tav tm="0">
                                          <p:val>
                                            <p:fltVal val="0"/>
                                          </p:val>
                                        </p:tav>
                                        <p:tav tm="100000">
                                          <p:val>
                                            <p:strVal val="#ppt_h"/>
                                          </p:val>
                                        </p:tav>
                                      </p:tavLst>
                                    </p:anim>
                                    <p:anim calcmode="lin" valueType="num">
                                      <p:cBhvr>
                                        <p:cTn id="64" dur="1000" fill="hold"/>
                                        <p:tgtEl>
                                          <p:spTgt spid="67600"/>
                                        </p:tgtEl>
                                        <p:attrNameLst>
                                          <p:attrName>ppt_x</p:attrName>
                                        </p:attrNameLst>
                                      </p:cBhvr>
                                      <p:tavLst>
                                        <p:tav tm="0" fmla="#ppt_x+(cos(-2*pi*(1-$))*-#ppt_x-sin(-2*pi*(1-$))*(1-#ppt_y))*(1-$)">
                                          <p:val>
                                            <p:fltVal val="0"/>
                                          </p:val>
                                        </p:tav>
                                        <p:tav tm="100000">
                                          <p:val>
                                            <p:fltVal val="1"/>
                                          </p:val>
                                        </p:tav>
                                      </p:tavLst>
                                    </p:anim>
                                    <p:anim calcmode="lin" valueType="num">
                                      <p:cBhvr>
                                        <p:cTn id="65" dur="1000" fill="hold"/>
                                        <p:tgtEl>
                                          <p:spTgt spid="6760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609600" y="76200"/>
            <a:ext cx="7315200" cy="1143000"/>
          </a:xfrm>
        </p:spPr>
        <p:txBody>
          <a:bodyPr/>
          <a:lstStyle/>
          <a:p>
            <a:pPr eaLnBrk="1" hangingPunct="1">
              <a:defRPr/>
            </a:pPr>
            <a:r>
              <a:rPr lang="en-US">
                <a:cs typeface="+mj-cs"/>
              </a:rPr>
              <a:t>Greek Era Significance</a:t>
            </a:r>
          </a:p>
        </p:txBody>
      </p:sp>
      <p:sp>
        <p:nvSpPr>
          <p:cNvPr id="68611" name="Rectangle 3"/>
          <p:cNvSpPr>
            <a:spLocks noGrp="1" noChangeArrowheads="1"/>
          </p:cNvSpPr>
          <p:nvPr>
            <p:ph type="body" sz="half" idx="1"/>
          </p:nvPr>
        </p:nvSpPr>
        <p:spPr>
          <a:xfrm>
            <a:off x="0" y="1946275"/>
            <a:ext cx="4343400" cy="4114800"/>
          </a:xfrm>
        </p:spPr>
        <p:txBody>
          <a:bodyPr/>
          <a:lstStyle/>
          <a:p>
            <a:pPr eaLnBrk="1" hangingPunct="1">
              <a:defRPr/>
            </a:pPr>
            <a:r>
              <a:rPr lang="en-US" sz="3200">
                <a:cs typeface="+mn-cs"/>
              </a:rPr>
              <a:t>Religious Freedom</a:t>
            </a:r>
          </a:p>
          <a:p>
            <a:pPr eaLnBrk="1" hangingPunct="1">
              <a:defRPr/>
            </a:pPr>
            <a:r>
              <a:rPr lang="en-US" sz="3200">
                <a:cs typeface="+mn-cs"/>
              </a:rPr>
              <a:t>Rise of Sanhedrin</a:t>
            </a:r>
          </a:p>
          <a:p>
            <a:pPr eaLnBrk="1" hangingPunct="1">
              <a:defRPr/>
            </a:pPr>
            <a:r>
              <a:rPr lang="en-US" sz="3200">
                <a:cs typeface="+mn-cs"/>
              </a:rPr>
              <a:t>Hellenization</a:t>
            </a:r>
          </a:p>
          <a:p>
            <a:pPr eaLnBrk="1" hangingPunct="1">
              <a:defRPr/>
            </a:pPr>
            <a:r>
              <a:rPr lang="en-US" sz="3200">
                <a:cs typeface="+mn-cs"/>
              </a:rPr>
              <a:t>Alexandria Migration</a:t>
            </a:r>
          </a:p>
          <a:p>
            <a:pPr eaLnBrk="1" hangingPunct="1">
              <a:defRPr/>
            </a:pPr>
            <a:r>
              <a:rPr lang="en-US" sz="3200">
                <a:cs typeface="+mn-cs"/>
              </a:rPr>
              <a:t>Greek Language/LXX</a:t>
            </a:r>
          </a:p>
        </p:txBody>
      </p:sp>
      <p:sp>
        <p:nvSpPr>
          <p:cNvPr id="68612" name="Text Box 4"/>
          <p:cNvSpPr txBox="1">
            <a:spLocks noChangeArrowheads="1"/>
          </p:cNvSpPr>
          <p:nvPr/>
        </p:nvSpPr>
        <p:spPr bwMode="auto">
          <a:xfrm>
            <a:off x="76200" y="1066800"/>
            <a:ext cx="4056063" cy="64135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Lst>
        </p:spPr>
        <p:txBody>
          <a:bodyPr wrap="none">
            <a:spAutoFit/>
          </a:bodyPr>
          <a:lstStyle/>
          <a:p>
            <a:pPr eaLnBrk="1" hangingPunct="1">
              <a:defRPr/>
            </a:pPr>
            <a:r>
              <a:rPr lang="en-US" sz="3600" b="1">
                <a:latin typeface="Times New Roman" charset="0"/>
              </a:rPr>
              <a:t>Ptolemaic (301-198)</a:t>
            </a:r>
          </a:p>
        </p:txBody>
      </p:sp>
      <p:sp>
        <p:nvSpPr>
          <p:cNvPr id="68613" name="Rectangle 5"/>
          <p:cNvSpPr>
            <a:spLocks noChangeArrowheads="1"/>
          </p:cNvSpPr>
          <p:nvPr/>
        </p:nvSpPr>
        <p:spPr bwMode="auto">
          <a:xfrm>
            <a:off x="5053013" y="1825625"/>
            <a:ext cx="38100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eaLnBrk="1" hangingPunct="1">
              <a:spcBef>
                <a:spcPct val="20000"/>
              </a:spcBef>
              <a:buClr>
                <a:schemeClr val="tx2"/>
              </a:buClr>
              <a:buSzPct val="75000"/>
              <a:buFont typeface="Wingdings" charset="0"/>
              <a:buChar char="n"/>
              <a:defRPr/>
            </a:pPr>
            <a:endParaRPr lang="en-US" sz="2800">
              <a:effectLst>
                <a:outerShdw blurRad="38100" dist="38100" dir="2700000" algn="tl">
                  <a:srgbClr val="000000"/>
                </a:outerShdw>
              </a:effectLst>
              <a:latin typeface="Times New Roman" charset="0"/>
            </a:endParaRPr>
          </a:p>
        </p:txBody>
      </p:sp>
      <p:sp>
        <p:nvSpPr>
          <p:cNvPr id="68614" name="Text Box 6"/>
          <p:cNvSpPr txBox="1">
            <a:spLocks noChangeArrowheads="1"/>
          </p:cNvSpPr>
          <p:nvPr/>
        </p:nvSpPr>
        <p:spPr bwMode="auto">
          <a:xfrm>
            <a:off x="4595813" y="1066800"/>
            <a:ext cx="3752850" cy="64135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Lst>
        </p:spPr>
        <p:txBody>
          <a:bodyPr wrap="none">
            <a:spAutoFit/>
          </a:bodyPr>
          <a:lstStyle/>
          <a:p>
            <a:pPr eaLnBrk="1" hangingPunct="1">
              <a:defRPr/>
            </a:pPr>
            <a:r>
              <a:rPr lang="en-US" sz="3600" b="1">
                <a:latin typeface="Times New Roman" charset="0"/>
              </a:rPr>
              <a:t>Seleucid (198-143)</a:t>
            </a:r>
          </a:p>
        </p:txBody>
      </p:sp>
      <p:sp>
        <p:nvSpPr>
          <p:cNvPr id="68615" name="Rectangle 7"/>
          <p:cNvSpPr>
            <a:spLocks noChangeArrowheads="1"/>
          </p:cNvSpPr>
          <p:nvPr/>
        </p:nvSpPr>
        <p:spPr bwMode="auto">
          <a:xfrm>
            <a:off x="5105400" y="1946275"/>
            <a:ext cx="38100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eaLnBrk="1" hangingPunct="1">
              <a:spcBef>
                <a:spcPct val="20000"/>
              </a:spcBef>
              <a:buClr>
                <a:schemeClr val="tx2"/>
              </a:buClr>
              <a:buSzPct val="75000"/>
              <a:buFont typeface="Wingdings" charset="0"/>
              <a:buChar char="n"/>
              <a:defRPr/>
            </a:pPr>
            <a:endParaRPr lang="en-US" sz="2800">
              <a:effectLst>
                <a:outerShdw blurRad="38100" dist="38100" dir="2700000" algn="tl">
                  <a:srgbClr val="000000"/>
                </a:outerShdw>
              </a:effectLst>
              <a:latin typeface="Times New Roman" charset="0"/>
            </a:endParaRPr>
          </a:p>
        </p:txBody>
      </p:sp>
      <p:sp>
        <p:nvSpPr>
          <p:cNvPr id="68616" name="Rectangle 8"/>
          <p:cNvSpPr>
            <a:spLocks noChangeArrowheads="1"/>
          </p:cNvSpPr>
          <p:nvPr/>
        </p:nvSpPr>
        <p:spPr bwMode="auto">
          <a:xfrm>
            <a:off x="4572000" y="1946275"/>
            <a:ext cx="4343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eaLnBrk="1" hangingPunct="1">
              <a:spcBef>
                <a:spcPct val="20000"/>
              </a:spcBef>
              <a:buClr>
                <a:schemeClr val="tx2"/>
              </a:buClr>
              <a:buSzPct val="75000"/>
              <a:buFont typeface="Wingdings" charset="0"/>
              <a:buChar char="n"/>
              <a:defRPr/>
            </a:pPr>
            <a:r>
              <a:rPr lang="en-US" sz="3200">
                <a:effectLst>
                  <a:outerShdw blurRad="38100" dist="38100" dir="2700000" algn="tl">
                    <a:srgbClr val="000000"/>
                  </a:outerShdw>
                </a:effectLst>
                <a:latin typeface="Times New Roman" charset="0"/>
              </a:rPr>
              <a:t>High Priesthood</a:t>
            </a:r>
          </a:p>
          <a:p>
            <a:pPr marL="342900" indent="-342900" eaLnBrk="1" hangingPunct="1">
              <a:spcBef>
                <a:spcPct val="20000"/>
              </a:spcBef>
              <a:buClr>
                <a:schemeClr val="tx2"/>
              </a:buClr>
              <a:buSzPct val="75000"/>
              <a:buFont typeface="Wingdings" charset="0"/>
              <a:buChar char="n"/>
              <a:defRPr/>
            </a:pPr>
            <a:r>
              <a:rPr lang="en-US" sz="3200">
                <a:effectLst>
                  <a:outerShdw blurRad="38100" dist="38100" dir="2700000" algn="tl">
                    <a:srgbClr val="000000"/>
                  </a:outerShdw>
                </a:effectLst>
                <a:latin typeface="Times New Roman" charset="0"/>
              </a:rPr>
              <a:t>Rise of Hasidim</a:t>
            </a:r>
          </a:p>
          <a:p>
            <a:pPr marL="342900" indent="-342900" eaLnBrk="1" hangingPunct="1">
              <a:spcBef>
                <a:spcPct val="20000"/>
              </a:spcBef>
              <a:buClr>
                <a:schemeClr val="tx2"/>
              </a:buClr>
              <a:buSzPct val="75000"/>
              <a:buFont typeface="Wingdings" charset="0"/>
              <a:buChar char="n"/>
              <a:defRPr/>
            </a:pPr>
            <a:r>
              <a:rPr lang="en-US" sz="3200">
                <a:effectLst>
                  <a:outerShdw blurRad="38100" dist="38100" dir="2700000" algn="tl">
                    <a:srgbClr val="000000"/>
                  </a:outerShdw>
                </a:effectLst>
                <a:latin typeface="Times New Roman" charset="0"/>
              </a:rPr>
              <a:t>Temple desecration</a:t>
            </a:r>
          </a:p>
          <a:p>
            <a:pPr marL="342900" indent="-342900" eaLnBrk="1" hangingPunct="1">
              <a:spcBef>
                <a:spcPct val="20000"/>
              </a:spcBef>
              <a:buClr>
                <a:schemeClr val="tx2"/>
              </a:buClr>
              <a:buSzPct val="75000"/>
              <a:buFont typeface="Wingdings" charset="0"/>
              <a:buChar char="n"/>
              <a:defRPr/>
            </a:pPr>
            <a:r>
              <a:rPr lang="en-US" sz="3200">
                <a:effectLst>
                  <a:outerShdw blurRad="38100" dist="38100" dir="2700000" algn="tl">
                    <a:srgbClr val="000000"/>
                  </a:outerShdw>
                </a:effectLst>
                <a:latin typeface="Times New Roman" charset="0"/>
              </a:rPr>
              <a:t>Maccabean Revolt</a:t>
            </a:r>
          </a:p>
          <a:p>
            <a:pPr marL="342900" indent="-342900" eaLnBrk="1" hangingPunct="1">
              <a:spcBef>
                <a:spcPct val="20000"/>
              </a:spcBef>
              <a:buClr>
                <a:schemeClr val="tx2"/>
              </a:buClr>
              <a:buSzPct val="75000"/>
              <a:buFont typeface="Wingdings" charset="0"/>
              <a:buChar char="n"/>
              <a:defRPr/>
            </a:pPr>
            <a:r>
              <a:rPr lang="en-US" sz="3200">
                <a:effectLst>
                  <a:outerShdw blurRad="38100" dist="38100" dir="2700000" algn="tl">
                    <a:srgbClr val="000000"/>
                  </a:outerShdw>
                </a:effectLst>
                <a:latin typeface="Times New Roman" charset="0"/>
              </a:rPr>
              <a:t>Rise of Sadducees</a:t>
            </a:r>
          </a:p>
        </p:txBody>
      </p:sp>
      <p:sp>
        <p:nvSpPr>
          <p:cNvPr id="68617" name="Text Box 9"/>
          <p:cNvSpPr txBox="1">
            <a:spLocks noChangeArrowheads="1"/>
          </p:cNvSpPr>
          <p:nvPr/>
        </p:nvSpPr>
        <p:spPr bwMode="auto">
          <a:xfrm>
            <a:off x="8382000" y="76200"/>
            <a:ext cx="685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b="1">
                <a:latin typeface="Times New Roman" charset="0"/>
              </a:rPr>
              <a:t>188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68616">
                                            <p:txEl>
                                              <p:pRg st="4" end="4"/>
                                            </p:txEl>
                                          </p:spTgt>
                                        </p:tgtEl>
                                        <p:attrNameLst>
                                          <p:attrName>style.visibility</p:attrName>
                                        </p:attrNameLst>
                                      </p:cBhvr>
                                      <p:to>
                                        <p:strVal val="visible"/>
                                      </p:to>
                                    </p:set>
                                    <p:anim calcmode="lin" valueType="num">
                                      <p:cBhvr additive="base">
                                        <p:cTn id="7" dur="500" fill="hold"/>
                                        <p:tgtEl>
                                          <p:spTgt spid="68616">
                                            <p:txEl>
                                              <p:pRg st="4" end="4"/>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68616">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2" descr="Hasmonean Joke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62050" y="-381000"/>
            <a:ext cx="7219950" cy="7904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9635" name="Rectangle 3"/>
          <p:cNvSpPr>
            <a:spLocks noGrp="1" noChangeArrowheads="1"/>
          </p:cNvSpPr>
          <p:nvPr>
            <p:ph type="subTitle" idx="1"/>
          </p:nvPr>
        </p:nvSpPr>
        <p:spPr>
          <a:xfrm>
            <a:off x="0" y="5943600"/>
            <a:ext cx="9144000" cy="990600"/>
          </a:xfrm>
          <a:solidFill>
            <a:srgbClr val="660066"/>
          </a:solidFill>
          <a:ln>
            <a:noFill/>
          </a:ln>
          <a:effectLst/>
        </p:spPr>
        <p:txBody>
          <a:bodyPr vert="horz" wrap="square" lIns="92075" tIns="46038" rIns="92075" bIns="46038" numCol="1" anchor="ctr" anchorCtr="0" compatLnSpc="1">
            <a:prstTxWarp prst="textNoShape">
              <a:avLst/>
            </a:prstTxWarp>
          </a:bodyPr>
          <a:lstStyle/>
          <a:p>
            <a:pPr eaLnBrk="1" hangingPunct="1"/>
            <a:r>
              <a:rPr lang="ja-JP" altLang="en-US" sz="2400" b="1">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Hey!  I think you’ve hit on something there!  Sheep’s clothing!  . . . Let</a:t>
            </a:r>
            <a:r>
              <a:rPr lang="ja-JP" altLang="en-US" sz="2400" b="1">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s get out of these gorilla suits!</a:t>
            </a:r>
            <a:r>
              <a:rPr lang="ja-JP" altLang="en-US" sz="2400" b="1">
                <a:latin typeface="Arial" panose="020B0604020202020204" pitchFamily="34" charset="0"/>
                <a:cs typeface="Arial" panose="020B0604020202020204" pitchFamily="34" charset="0"/>
              </a:rPr>
              <a:t>”</a:t>
            </a:r>
            <a:endParaRPr lang="en-US" sz="2400" b="1" dirty="0">
              <a:latin typeface="Arial" panose="020B0604020202020204" pitchFamily="34" charset="0"/>
              <a:cs typeface="Arial" panose="020B06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descr="Hasmonean Jokes"/>
          <p:cNvPicPr>
            <a:picLocks noChangeAspect="1" noChangeArrowheads="1"/>
          </p:cNvPicPr>
          <p:nvPr/>
        </p:nvPicPr>
        <p:blipFill>
          <a:blip r:embed="rId2" cstate="screen">
            <a:extLst>
              <a:ext uri="{28A0092B-C50C-407E-A947-70E740481C1C}">
                <a14:useLocalDpi xmlns:a14="http://schemas.microsoft.com/office/drawing/2010/main"/>
              </a:ext>
            </a:extLst>
          </a:blip>
          <a:srcRect l="19572" t="23824" r="22112" b="42918"/>
          <a:stretch>
            <a:fillRect/>
          </a:stretch>
        </p:blipFill>
        <p:spPr bwMode="auto">
          <a:xfrm>
            <a:off x="0" y="-514350"/>
            <a:ext cx="9144000" cy="7372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659" name="Rectangle 3"/>
          <p:cNvSpPr>
            <a:spLocks noGrp="1" noChangeArrowheads="1"/>
          </p:cNvSpPr>
          <p:nvPr>
            <p:ph type="subTitle" idx="1"/>
          </p:nvPr>
        </p:nvSpPr>
        <p:spPr>
          <a:xfrm>
            <a:off x="0" y="6199584"/>
            <a:ext cx="9144000" cy="685800"/>
          </a:xfrm>
          <a:solidFill>
            <a:srgbClr val="660066"/>
          </a:solidFill>
        </p:spPr>
        <p:txBody>
          <a:bodyPr anchor="ctr"/>
          <a:lstStyle/>
          <a:p>
            <a:pPr eaLnBrk="1" hangingPunct="1">
              <a:defRPr/>
            </a:pPr>
            <a:r>
              <a:rPr lang="ja-JP" altLang="en-US" sz="2800" b="1">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Wait a minute!  Isn’t anyone here a real sheep?</a:t>
            </a:r>
            <a:r>
              <a:rPr lang="ja-JP" altLang="en-US" sz="2800" b="1">
                <a:latin typeface="Arial" panose="020B0604020202020204" pitchFamily="34" charset="0"/>
                <a:cs typeface="Arial" panose="020B0604020202020204" pitchFamily="34" charset="0"/>
              </a:rPr>
              <a:t>”</a:t>
            </a:r>
            <a:endParaRPr lang="en-US" sz="2800" b="1" dirty="0">
              <a:latin typeface="Arial" panose="020B0604020202020204" pitchFamily="34" charset="0"/>
              <a:cs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609600" y="76200"/>
            <a:ext cx="7315200" cy="1143000"/>
          </a:xfrm>
        </p:spPr>
        <p:txBody>
          <a:bodyPr/>
          <a:lstStyle/>
          <a:p>
            <a:pPr eaLnBrk="1" hangingPunct="1">
              <a:defRPr/>
            </a:pPr>
            <a:r>
              <a:rPr lang="en-US">
                <a:cs typeface="+mj-cs"/>
              </a:rPr>
              <a:t>Hasmonean Significance</a:t>
            </a:r>
          </a:p>
        </p:txBody>
      </p:sp>
      <p:sp>
        <p:nvSpPr>
          <p:cNvPr id="71683" name="Rectangle 3"/>
          <p:cNvSpPr>
            <a:spLocks noGrp="1" noChangeArrowheads="1"/>
          </p:cNvSpPr>
          <p:nvPr>
            <p:ph type="body" sz="half" idx="1"/>
          </p:nvPr>
        </p:nvSpPr>
        <p:spPr>
          <a:xfrm>
            <a:off x="1295400" y="1295400"/>
            <a:ext cx="7620000" cy="4572000"/>
          </a:xfrm>
        </p:spPr>
        <p:txBody>
          <a:bodyPr/>
          <a:lstStyle/>
          <a:p>
            <a:pPr eaLnBrk="1" hangingPunct="1">
              <a:lnSpc>
                <a:spcPct val="90000"/>
              </a:lnSpc>
              <a:defRPr/>
            </a:pPr>
            <a:r>
              <a:rPr lang="en-US" sz="3200">
                <a:cs typeface="+mn-cs"/>
              </a:rPr>
              <a:t>Religious Independence (Pharisees)</a:t>
            </a:r>
          </a:p>
          <a:p>
            <a:pPr eaLnBrk="1" hangingPunct="1">
              <a:lnSpc>
                <a:spcPct val="90000"/>
              </a:lnSpc>
              <a:defRPr/>
            </a:pPr>
            <a:r>
              <a:rPr lang="en-US" sz="3200">
                <a:cs typeface="+mn-cs"/>
              </a:rPr>
              <a:t>Hanukkah (Feast of Lights)</a:t>
            </a:r>
          </a:p>
          <a:p>
            <a:pPr eaLnBrk="1" hangingPunct="1">
              <a:lnSpc>
                <a:spcPct val="90000"/>
              </a:lnSpc>
              <a:defRPr/>
            </a:pPr>
            <a:r>
              <a:rPr lang="en-US" sz="3200">
                <a:cs typeface="+mn-cs"/>
              </a:rPr>
              <a:t>Political Independence (Judas, Sadducees)</a:t>
            </a:r>
          </a:p>
          <a:p>
            <a:pPr eaLnBrk="1" hangingPunct="1">
              <a:lnSpc>
                <a:spcPct val="90000"/>
              </a:lnSpc>
              <a:defRPr/>
            </a:pPr>
            <a:r>
              <a:rPr lang="en-US" sz="3200">
                <a:cs typeface="+mn-cs"/>
              </a:rPr>
              <a:t>Priest &amp; King in One Person (Jonathan)</a:t>
            </a:r>
          </a:p>
          <a:p>
            <a:pPr eaLnBrk="1" hangingPunct="1">
              <a:lnSpc>
                <a:spcPct val="90000"/>
              </a:lnSpc>
              <a:defRPr/>
            </a:pPr>
            <a:r>
              <a:rPr lang="en-US" sz="3200">
                <a:cs typeface="+mn-cs"/>
              </a:rPr>
              <a:t>Rise of Essenes (Simon)</a:t>
            </a:r>
          </a:p>
          <a:p>
            <a:pPr eaLnBrk="1" hangingPunct="1">
              <a:lnSpc>
                <a:spcPct val="90000"/>
              </a:lnSpc>
              <a:defRPr/>
            </a:pPr>
            <a:r>
              <a:rPr lang="en-US" sz="3200">
                <a:cs typeface="+mn-cs"/>
              </a:rPr>
              <a:t>Expansion of Borders</a:t>
            </a:r>
          </a:p>
          <a:p>
            <a:pPr eaLnBrk="1" hangingPunct="1">
              <a:lnSpc>
                <a:spcPct val="90000"/>
              </a:lnSpc>
              <a:defRPr/>
            </a:pPr>
            <a:r>
              <a:rPr lang="en-US" sz="3200">
                <a:cs typeface="+mn-cs"/>
              </a:rPr>
              <a:t>Alliance with Rome</a:t>
            </a:r>
          </a:p>
          <a:p>
            <a:pPr eaLnBrk="1" hangingPunct="1">
              <a:lnSpc>
                <a:spcPct val="90000"/>
              </a:lnSpc>
              <a:defRPr/>
            </a:pPr>
            <a:r>
              <a:rPr lang="en-US" sz="3200">
                <a:cs typeface="+mn-cs"/>
              </a:rPr>
              <a:t>Enforced Judaism</a:t>
            </a:r>
          </a:p>
        </p:txBody>
      </p:sp>
      <p:sp>
        <p:nvSpPr>
          <p:cNvPr id="71684" name="Rectangle 4"/>
          <p:cNvSpPr>
            <a:spLocks noChangeArrowheads="1"/>
          </p:cNvSpPr>
          <p:nvPr/>
        </p:nvSpPr>
        <p:spPr bwMode="auto">
          <a:xfrm>
            <a:off x="5053013" y="1825625"/>
            <a:ext cx="38100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eaLnBrk="1" hangingPunct="1">
              <a:spcBef>
                <a:spcPct val="20000"/>
              </a:spcBef>
              <a:buClr>
                <a:schemeClr val="tx2"/>
              </a:buClr>
              <a:buSzPct val="75000"/>
              <a:buFont typeface="Wingdings" charset="0"/>
              <a:buChar char="n"/>
              <a:defRPr/>
            </a:pPr>
            <a:endParaRPr lang="en-US" sz="2800">
              <a:effectLst>
                <a:outerShdw blurRad="38100" dist="38100" dir="2700000" algn="tl">
                  <a:srgbClr val="000000"/>
                </a:outerShdw>
              </a:effectLst>
              <a:latin typeface="Times New Roman" charset="0"/>
            </a:endParaRPr>
          </a:p>
        </p:txBody>
      </p:sp>
      <p:sp>
        <p:nvSpPr>
          <p:cNvPr id="71685" name="Rectangle 5"/>
          <p:cNvSpPr>
            <a:spLocks noChangeArrowheads="1"/>
          </p:cNvSpPr>
          <p:nvPr/>
        </p:nvSpPr>
        <p:spPr bwMode="auto">
          <a:xfrm>
            <a:off x="5105400" y="1946275"/>
            <a:ext cx="38100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eaLnBrk="1" hangingPunct="1">
              <a:spcBef>
                <a:spcPct val="20000"/>
              </a:spcBef>
              <a:buClr>
                <a:schemeClr val="tx2"/>
              </a:buClr>
              <a:buSzPct val="75000"/>
              <a:buFont typeface="Wingdings" charset="0"/>
              <a:buChar char="n"/>
              <a:defRPr/>
            </a:pPr>
            <a:endParaRPr lang="en-US" sz="2800">
              <a:effectLst>
                <a:outerShdw blurRad="38100" dist="38100" dir="2700000" algn="tl">
                  <a:srgbClr val="000000"/>
                </a:outerShdw>
              </a:effectLst>
              <a:latin typeface="Times New Roman" charset="0"/>
            </a:endParaRPr>
          </a:p>
        </p:txBody>
      </p:sp>
      <p:sp>
        <p:nvSpPr>
          <p:cNvPr id="71686" name="Text Box 6"/>
          <p:cNvSpPr txBox="1">
            <a:spLocks noChangeArrowheads="1"/>
          </p:cNvSpPr>
          <p:nvPr/>
        </p:nvSpPr>
        <p:spPr bwMode="auto">
          <a:xfrm>
            <a:off x="8458200" y="76200"/>
            <a:ext cx="685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b="1">
                <a:latin typeface="Times New Roman" charset="0"/>
              </a:rPr>
              <a:t>188</a:t>
            </a:r>
          </a:p>
        </p:txBody>
      </p:sp>
      <p:sp>
        <p:nvSpPr>
          <p:cNvPr id="71687" name="AutoShape 7"/>
          <p:cNvSpPr>
            <a:spLocks/>
          </p:cNvSpPr>
          <p:nvPr/>
        </p:nvSpPr>
        <p:spPr bwMode="auto">
          <a:xfrm>
            <a:off x="5334000" y="4114800"/>
            <a:ext cx="304800" cy="1371600"/>
          </a:xfrm>
          <a:prstGeom prst="rightBrace">
            <a:avLst>
              <a:gd name="adj1" fmla="val 37500"/>
              <a:gd name="adj2" fmla="val 50000"/>
            </a:avLst>
          </a:prstGeom>
          <a:noFill/>
          <a:ln w="38100" cap="sq">
            <a:solidFill>
              <a:schemeClr val="tx1"/>
            </a:solidFill>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71688" name="Text Box 8"/>
          <p:cNvSpPr txBox="1">
            <a:spLocks noChangeArrowheads="1"/>
          </p:cNvSpPr>
          <p:nvPr/>
        </p:nvSpPr>
        <p:spPr bwMode="auto">
          <a:xfrm>
            <a:off x="5791200" y="4495800"/>
            <a:ext cx="2611438" cy="5794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3200">
                <a:effectLst>
                  <a:outerShdw blurRad="38100" dist="38100" dir="2700000" algn="tl">
                    <a:srgbClr val="000000"/>
                  </a:outerShdw>
                </a:effectLst>
                <a:latin typeface="Times New Roman" charset="0"/>
              </a:rPr>
              <a:t>John Hyrcanus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nodeType="clickEffect">
                                  <p:stCondLst>
                                    <p:cond delay="0"/>
                                  </p:stCondLst>
                                  <p:childTnLst>
                                    <p:set>
                                      <p:cBhvr>
                                        <p:cTn id="6" dur="1" fill="hold">
                                          <p:stCondLst>
                                            <p:cond delay="0"/>
                                          </p:stCondLst>
                                        </p:cTn>
                                        <p:tgtEl>
                                          <p:spTgt spid="71683">
                                            <p:txEl>
                                              <p:pRg st="0" end="0"/>
                                            </p:txEl>
                                          </p:spTgt>
                                        </p:tgtEl>
                                        <p:attrNameLst>
                                          <p:attrName>style.visibility</p:attrName>
                                        </p:attrNameLst>
                                      </p:cBhvr>
                                      <p:to>
                                        <p:strVal val="visible"/>
                                      </p:to>
                                    </p:set>
                                    <p:animEffect transition="in" filter="barn(inHorizontal)">
                                      <p:cBhvr>
                                        <p:cTn id="7" dur="500"/>
                                        <p:tgtEl>
                                          <p:spTgt spid="7168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nodeType="clickEffect">
                                  <p:stCondLst>
                                    <p:cond delay="0"/>
                                  </p:stCondLst>
                                  <p:childTnLst>
                                    <p:set>
                                      <p:cBhvr>
                                        <p:cTn id="11" dur="1" fill="hold">
                                          <p:stCondLst>
                                            <p:cond delay="0"/>
                                          </p:stCondLst>
                                        </p:cTn>
                                        <p:tgtEl>
                                          <p:spTgt spid="71683">
                                            <p:txEl>
                                              <p:pRg st="1" end="1"/>
                                            </p:txEl>
                                          </p:spTgt>
                                        </p:tgtEl>
                                        <p:attrNameLst>
                                          <p:attrName>style.visibility</p:attrName>
                                        </p:attrNameLst>
                                      </p:cBhvr>
                                      <p:to>
                                        <p:strVal val="visible"/>
                                      </p:to>
                                    </p:set>
                                    <p:animEffect transition="in" filter="barn(inHorizontal)">
                                      <p:cBhvr>
                                        <p:cTn id="12" dur="500"/>
                                        <p:tgtEl>
                                          <p:spTgt spid="7168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6" fill="hold" nodeType="clickEffect">
                                  <p:stCondLst>
                                    <p:cond delay="0"/>
                                  </p:stCondLst>
                                  <p:childTnLst>
                                    <p:set>
                                      <p:cBhvr>
                                        <p:cTn id="16" dur="1" fill="hold">
                                          <p:stCondLst>
                                            <p:cond delay="0"/>
                                          </p:stCondLst>
                                        </p:cTn>
                                        <p:tgtEl>
                                          <p:spTgt spid="71683">
                                            <p:txEl>
                                              <p:pRg st="2" end="2"/>
                                            </p:txEl>
                                          </p:spTgt>
                                        </p:tgtEl>
                                        <p:attrNameLst>
                                          <p:attrName>style.visibility</p:attrName>
                                        </p:attrNameLst>
                                      </p:cBhvr>
                                      <p:to>
                                        <p:strVal val="visible"/>
                                      </p:to>
                                    </p:set>
                                    <p:animEffect transition="in" filter="barn(inHorizontal)">
                                      <p:cBhvr>
                                        <p:cTn id="17" dur="500"/>
                                        <p:tgtEl>
                                          <p:spTgt spid="7168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6" fill="hold" nodeType="clickEffect">
                                  <p:stCondLst>
                                    <p:cond delay="0"/>
                                  </p:stCondLst>
                                  <p:childTnLst>
                                    <p:set>
                                      <p:cBhvr>
                                        <p:cTn id="21" dur="1" fill="hold">
                                          <p:stCondLst>
                                            <p:cond delay="0"/>
                                          </p:stCondLst>
                                        </p:cTn>
                                        <p:tgtEl>
                                          <p:spTgt spid="71683">
                                            <p:txEl>
                                              <p:pRg st="3" end="3"/>
                                            </p:txEl>
                                          </p:spTgt>
                                        </p:tgtEl>
                                        <p:attrNameLst>
                                          <p:attrName>style.visibility</p:attrName>
                                        </p:attrNameLst>
                                      </p:cBhvr>
                                      <p:to>
                                        <p:strVal val="visible"/>
                                      </p:to>
                                    </p:set>
                                    <p:animEffect transition="in" filter="barn(inHorizontal)">
                                      <p:cBhvr>
                                        <p:cTn id="22" dur="500"/>
                                        <p:tgtEl>
                                          <p:spTgt spid="7168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6" fill="hold" nodeType="clickEffect">
                                  <p:stCondLst>
                                    <p:cond delay="0"/>
                                  </p:stCondLst>
                                  <p:childTnLst>
                                    <p:set>
                                      <p:cBhvr>
                                        <p:cTn id="26" dur="1" fill="hold">
                                          <p:stCondLst>
                                            <p:cond delay="0"/>
                                          </p:stCondLst>
                                        </p:cTn>
                                        <p:tgtEl>
                                          <p:spTgt spid="71683">
                                            <p:txEl>
                                              <p:pRg st="4" end="4"/>
                                            </p:txEl>
                                          </p:spTgt>
                                        </p:tgtEl>
                                        <p:attrNameLst>
                                          <p:attrName>style.visibility</p:attrName>
                                        </p:attrNameLst>
                                      </p:cBhvr>
                                      <p:to>
                                        <p:strVal val="visible"/>
                                      </p:to>
                                    </p:set>
                                    <p:animEffect transition="in" filter="barn(inHorizontal)">
                                      <p:cBhvr>
                                        <p:cTn id="27" dur="500"/>
                                        <p:tgtEl>
                                          <p:spTgt spid="7168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6" fill="hold" nodeType="clickEffect">
                                  <p:stCondLst>
                                    <p:cond delay="0"/>
                                  </p:stCondLst>
                                  <p:childTnLst>
                                    <p:set>
                                      <p:cBhvr>
                                        <p:cTn id="31" dur="1" fill="hold">
                                          <p:stCondLst>
                                            <p:cond delay="0"/>
                                          </p:stCondLst>
                                        </p:cTn>
                                        <p:tgtEl>
                                          <p:spTgt spid="71683">
                                            <p:txEl>
                                              <p:pRg st="5" end="5"/>
                                            </p:txEl>
                                          </p:spTgt>
                                        </p:tgtEl>
                                        <p:attrNameLst>
                                          <p:attrName>style.visibility</p:attrName>
                                        </p:attrNameLst>
                                      </p:cBhvr>
                                      <p:to>
                                        <p:strVal val="visible"/>
                                      </p:to>
                                    </p:set>
                                    <p:animEffect transition="in" filter="barn(inHorizontal)">
                                      <p:cBhvr>
                                        <p:cTn id="32" dur="500"/>
                                        <p:tgtEl>
                                          <p:spTgt spid="71683">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6" presetClass="entr" presetSubtype="26" fill="hold" nodeType="clickEffect">
                                  <p:stCondLst>
                                    <p:cond delay="0"/>
                                  </p:stCondLst>
                                  <p:childTnLst>
                                    <p:set>
                                      <p:cBhvr>
                                        <p:cTn id="36" dur="1" fill="hold">
                                          <p:stCondLst>
                                            <p:cond delay="0"/>
                                          </p:stCondLst>
                                        </p:cTn>
                                        <p:tgtEl>
                                          <p:spTgt spid="71683">
                                            <p:txEl>
                                              <p:pRg st="6" end="6"/>
                                            </p:txEl>
                                          </p:spTgt>
                                        </p:tgtEl>
                                        <p:attrNameLst>
                                          <p:attrName>style.visibility</p:attrName>
                                        </p:attrNameLst>
                                      </p:cBhvr>
                                      <p:to>
                                        <p:strVal val="visible"/>
                                      </p:to>
                                    </p:set>
                                    <p:animEffect transition="in" filter="barn(inHorizontal)">
                                      <p:cBhvr>
                                        <p:cTn id="37" dur="500"/>
                                        <p:tgtEl>
                                          <p:spTgt spid="71683">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6" presetClass="entr" presetSubtype="26" fill="hold" nodeType="clickEffect">
                                  <p:stCondLst>
                                    <p:cond delay="0"/>
                                  </p:stCondLst>
                                  <p:childTnLst>
                                    <p:set>
                                      <p:cBhvr>
                                        <p:cTn id="41" dur="1" fill="hold">
                                          <p:stCondLst>
                                            <p:cond delay="0"/>
                                          </p:stCondLst>
                                        </p:cTn>
                                        <p:tgtEl>
                                          <p:spTgt spid="71683">
                                            <p:txEl>
                                              <p:pRg st="7" end="7"/>
                                            </p:txEl>
                                          </p:spTgt>
                                        </p:tgtEl>
                                        <p:attrNameLst>
                                          <p:attrName>style.visibility</p:attrName>
                                        </p:attrNameLst>
                                      </p:cBhvr>
                                      <p:to>
                                        <p:strVal val="visible"/>
                                      </p:to>
                                    </p:set>
                                    <p:animEffect transition="in" filter="barn(inHorizontal)">
                                      <p:cBhvr>
                                        <p:cTn id="42" dur="500"/>
                                        <p:tgtEl>
                                          <p:spTgt spid="71683">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6" presetClass="entr" presetSubtype="26" fill="hold" grpId="0" nodeType="clickEffect">
                                  <p:stCondLst>
                                    <p:cond delay="0"/>
                                  </p:stCondLst>
                                  <p:childTnLst>
                                    <p:set>
                                      <p:cBhvr>
                                        <p:cTn id="46" dur="1" fill="hold">
                                          <p:stCondLst>
                                            <p:cond delay="0"/>
                                          </p:stCondLst>
                                        </p:cTn>
                                        <p:tgtEl>
                                          <p:spTgt spid="71687"/>
                                        </p:tgtEl>
                                        <p:attrNameLst>
                                          <p:attrName>style.visibility</p:attrName>
                                        </p:attrNameLst>
                                      </p:cBhvr>
                                      <p:to>
                                        <p:strVal val="visible"/>
                                      </p:to>
                                    </p:set>
                                    <p:animEffect transition="in" filter="barn(inHorizontal)">
                                      <p:cBhvr>
                                        <p:cTn id="47" dur="500"/>
                                        <p:tgtEl>
                                          <p:spTgt spid="7168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6" presetClass="entr" presetSubtype="26" fill="hold" grpId="0" nodeType="clickEffect">
                                  <p:stCondLst>
                                    <p:cond delay="0"/>
                                  </p:stCondLst>
                                  <p:childTnLst>
                                    <p:set>
                                      <p:cBhvr>
                                        <p:cTn id="51" dur="1" fill="hold">
                                          <p:stCondLst>
                                            <p:cond delay="0"/>
                                          </p:stCondLst>
                                        </p:cTn>
                                        <p:tgtEl>
                                          <p:spTgt spid="71688"/>
                                        </p:tgtEl>
                                        <p:attrNameLst>
                                          <p:attrName>style.visibility</p:attrName>
                                        </p:attrNameLst>
                                      </p:cBhvr>
                                      <p:to>
                                        <p:strVal val="visible"/>
                                      </p:to>
                                    </p:set>
                                    <p:animEffect transition="in" filter="barn(inHorizontal)">
                                      <p:cBhvr>
                                        <p:cTn id="52" dur="500"/>
                                        <p:tgtEl>
                                          <p:spTgt spid="716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7" grpId="0" animBg="1"/>
      <p:bldP spid="7168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990600" y="0"/>
            <a:ext cx="7162800" cy="838200"/>
          </a:xfrm>
        </p:spPr>
        <p:txBody>
          <a:bodyPr/>
          <a:lstStyle/>
          <a:p>
            <a:pPr eaLnBrk="1" hangingPunct="1">
              <a:defRPr/>
            </a:pPr>
            <a:r>
              <a:rPr lang="en-US">
                <a:cs typeface="+mj-cs"/>
              </a:rPr>
              <a:t>Intertestamental Empires</a:t>
            </a:r>
          </a:p>
        </p:txBody>
      </p:sp>
      <p:sp>
        <p:nvSpPr>
          <p:cNvPr id="5123" name="Text Box 3"/>
          <p:cNvSpPr txBox="1">
            <a:spLocks noChangeArrowheads="1"/>
          </p:cNvSpPr>
          <p:nvPr/>
        </p:nvSpPr>
        <p:spPr bwMode="auto">
          <a:xfrm>
            <a:off x="8534400" y="76200"/>
            <a:ext cx="533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US" b="1">
                <a:latin typeface="Times New Roman" charset="0"/>
              </a:rPr>
              <a:t>26</a:t>
            </a:r>
            <a:endParaRPr lang="en-US">
              <a:latin typeface="Times New Roman" charset="0"/>
            </a:endParaRPr>
          </a:p>
        </p:txBody>
      </p:sp>
      <p:pic>
        <p:nvPicPr>
          <p:cNvPr id="5124" name="Picture 4" descr="60 Assyrian"/>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86200" y="2855913"/>
            <a:ext cx="3124200" cy="2554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5125" name="Group 5"/>
          <p:cNvGrpSpPr>
            <a:grpSpLocks/>
          </p:cNvGrpSpPr>
          <p:nvPr/>
        </p:nvGrpSpPr>
        <p:grpSpPr bwMode="auto">
          <a:xfrm>
            <a:off x="2743200" y="2362200"/>
            <a:ext cx="6400800" cy="3152775"/>
            <a:chOff x="898" y="1680"/>
            <a:chExt cx="4862" cy="2226"/>
          </a:xfrm>
        </p:grpSpPr>
        <p:pic>
          <p:nvPicPr>
            <p:cNvPr id="83978" name="Picture 6" descr="32 Persi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12" y="1680"/>
              <a:ext cx="4848" cy="222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pic>
        <p:pic>
          <p:nvPicPr>
            <p:cNvPr id="83979" name="Picture 7" descr="32 Persia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98" y="1680"/>
              <a:ext cx="3214" cy="22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5128" name="Picture 8" descr="31 Babylonian"/>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038600" y="2819400"/>
            <a:ext cx="2819400" cy="2524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5129" name="Group 9"/>
          <p:cNvGrpSpPr>
            <a:grpSpLocks/>
          </p:cNvGrpSpPr>
          <p:nvPr/>
        </p:nvGrpSpPr>
        <p:grpSpPr bwMode="auto">
          <a:xfrm>
            <a:off x="3505200" y="2209800"/>
            <a:ext cx="6477000" cy="3657600"/>
            <a:chOff x="0" y="1152"/>
            <a:chExt cx="5580" cy="2743"/>
          </a:xfrm>
        </p:grpSpPr>
        <p:pic>
          <p:nvPicPr>
            <p:cNvPr id="5130" name="Picture 10" descr="33 Greek"/>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1152"/>
              <a:ext cx="5580" cy="274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 uri="{FAA26D3D-D897-4be2-8F04-BA451C77F1D7}">
                <ma14:placeholderFlag xmlns="" xmlns:ma14="http://schemas.microsoft.com/office/mac/drawingml/2011/main" val="1"/>
              </a:ext>
            </a:extLst>
          </p:spPr>
        </p:pic>
        <p:pic>
          <p:nvPicPr>
            <p:cNvPr id="83977" name="Picture 11" descr="33 Greek"/>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080" y="1152"/>
              <a:ext cx="1440" cy="27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5132" name="Picture 12" descr="34 Roman"/>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0" y="1236663"/>
            <a:ext cx="6964363" cy="4195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 to="" calcmode="lin" valueType="num">
                                      <p:cBhvr>
                                        <p:cTn id="7" dur="1" fill="hold"/>
                                        <p:tgtEl>
                                          <p:spTgt spid="5124"/>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5128"/>
                                        </p:tgtEl>
                                        <p:attrNameLst>
                                          <p:attrName>style.visibility</p:attrName>
                                        </p:attrNameLst>
                                      </p:cBhvr>
                                      <p:to>
                                        <p:strVal val="visible"/>
                                      </p:to>
                                    </p:set>
                                    <p:anim to="" calcmode="lin" valueType="num">
                                      <p:cBhvr>
                                        <p:cTn id="12" dur="1" fill="hold"/>
                                        <p:tgtEl>
                                          <p:spTgt spid="5128"/>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5125"/>
                                        </p:tgtEl>
                                        <p:attrNameLst>
                                          <p:attrName>style.visibility</p:attrName>
                                        </p:attrNameLst>
                                      </p:cBhvr>
                                      <p:to>
                                        <p:strVal val="visible"/>
                                      </p:to>
                                    </p:set>
                                    <p:anim to="" calcmode="lin" valueType="num">
                                      <p:cBhvr>
                                        <p:cTn id="17" dur="1" fill="hold"/>
                                        <p:tgtEl>
                                          <p:spTgt spid="5125"/>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nodeType="clickEffect">
                                  <p:stCondLst>
                                    <p:cond delay="0"/>
                                  </p:stCondLst>
                                  <p:childTnLst>
                                    <p:set>
                                      <p:cBhvr>
                                        <p:cTn id="21" dur="1" fill="hold">
                                          <p:stCondLst>
                                            <p:cond delay="0"/>
                                          </p:stCondLst>
                                        </p:cTn>
                                        <p:tgtEl>
                                          <p:spTgt spid="5129"/>
                                        </p:tgtEl>
                                        <p:attrNameLst>
                                          <p:attrName>style.visibility</p:attrName>
                                        </p:attrNameLst>
                                      </p:cBhvr>
                                      <p:to>
                                        <p:strVal val="visible"/>
                                      </p:to>
                                    </p:set>
                                    <p:anim to="" calcmode="lin" valueType="num">
                                      <p:cBhvr>
                                        <p:cTn id="22" dur="1" fill="hold"/>
                                        <p:tgtEl>
                                          <p:spTgt spid="5129"/>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nodeType="clickEffect">
                                  <p:stCondLst>
                                    <p:cond delay="0"/>
                                  </p:stCondLst>
                                  <p:childTnLst>
                                    <p:set>
                                      <p:cBhvr>
                                        <p:cTn id="26" dur="1" fill="hold">
                                          <p:stCondLst>
                                            <p:cond delay="0"/>
                                          </p:stCondLst>
                                        </p:cTn>
                                        <p:tgtEl>
                                          <p:spTgt spid="5132"/>
                                        </p:tgtEl>
                                        <p:attrNameLst>
                                          <p:attrName>style.visibility</p:attrName>
                                        </p:attrNameLst>
                                      </p:cBhvr>
                                      <p:to>
                                        <p:strVal val="visible"/>
                                      </p:to>
                                    </p:set>
                                    <p:anim to="" calcmode="lin" valueType="num">
                                      <p:cBhvr>
                                        <p:cTn id="27" dur="1" fill="hold"/>
                                        <p:tgtEl>
                                          <p:spTgt spid="513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2771775" y="44450"/>
            <a:ext cx="4752975" cy="1143000"/>
          </a:xfrm>
          <a:effectLst>
            <a:outerShdw blurRad="63500" dist="38099" dir="2700000" algn="ctr" rotWithShape="0">
              <a:schemeClr val="tx1">
                <a:alpha val="74998"/>
              </a:schemeClr>
            </a:outerShdw>
          </a:effectLst>
        </p:spPr>
        <p:txBody>
          <a:bodyPr/>
          <a:lstStyle/>
          <a:p>
            <a:pPr eaLnBrk="1" hangingPunct="1">
              <a:defRPr/>
            </a:pPr>
            <a:r>
              <a:rPr lang="en-US" dirty="0">
                <a:latin typeface="Arial" charset="0"/>
                <a:ea typeface="ＭＳ Ｐゴシック" charset="0"/>
                <a:cs typeface="Arial" charset="0"/>
              </a:rPr>
              <a:t>World Empires in Daniel</a:t>
            </a:r>
          </a:p>
        </p:txBody>
      </p:sp>
      <p:pic>
        <p:nvPicPr>
          <p:cNvPr id="55299" name="Picture 6" descr="Daniel "/>
          <p:cNvPicPr>
            <a:picLocks noChangeAspect="1" noChangeArrowheads="1"/>
          </p:cNvPicPr>
          <p:nvPr/>
        </p:nvPicPr>
        <p:blipFill>
          <a:blip r:embed="rId4" cstate="screen">
            <a:extLst>
              <a:ext uri="{28A0092B-C50C-407E-A947-70E740481C1C}">
                <a14:useLocalDpi xmlns:a14="http://schemas.microsoft.com/office/drawing/2010/main"/>
              </a:ext>
            </a:extLst>
          </a:blip>
          <a:srcRect b="53519"/>
          <a:stretch>
            <a:fillRect/>
          </a:stretch>
        </p:blipFill>
        <p:spPr bwMode="auto">
          <a:xfrm>
            <a:off x="0" y="1228725"/>
            <a:ext cx="9144000" cy="562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231" name="Text Box 7"/>
          <p:cNvSpPr txBox="1">
            <a:spLocks noChangeArrowheads="1"/>
          </p:cNvSpPr>
          <p:nvPr/>
        </p:nvSpPr>
        <p:spPr bwMode="auto">
          <a:xfrm>
            <a:off x="8251825" y="76200"/>
            <a:ext cx="892175" cy="8302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b="1">
                <a:solidFill>
                  <a:srgbClr val="FFFFFF"/>
                </a:solidFill>
                <a:latin typeface="Arial"/>
                <a:cs typeface="Arial"/>
              </a:rPr>
              <a:t>OTS 545</a:t>
            </a:r>
            <a:endParaRPr lang="en-US" b="1" dirty="0">
              <a:solidFill>
                <a:srgbClr val="FFFFFF"/>
              </a:solidFill>
              <a:latin typeface="Arial"/>
              <a:cs typeface="Arial"/>
            </a:endParaRPr>
          </a:p>
        </p:txBody>
      </p:sp>
      <p:sp>
        <p:nvSpPr>
          <p:cNvPr id="52232" name="Text Box 8"/>
          <p:cNvSpPr txBox="1">
            <a:spLocks noChangeArrowheads="1"/>
          </p:cNvSpPr>
          <p:nvPr/>
        </p:nvSpPr>
        <p:spPr bwMode="auto">
          <a:xfrm>
            <a:off x="4648200" y="6477000"/>
            <a:ext cx="4495800" cy="396875"/>
          </a:xfrm>
          <a:prstGeom prst="rect">
            <a:avLst/>
          </a:prstGeom>
          <a:solidFill>
            <a:schemeClr val="bg1"/>
          </a:solidFill>
          <a:ln w="9525">
            <a:noFill/>
            <a:miter lim="800000"/>
            <a:headEnd/>
            <a:tailEnd/>
          </a:ln>
          <a:effectLst>
            <a:outerShdw blurRad="63500" dist="38099" dir="2700000" algn="ctr" rotWithShape="0">
              <a:schemeClr val="bg2">
                <a:alpha val="74998"/>
              </a:schemeClr>
            </a:outerShdw>
          </a:effectLst>
        </p:spPr>
        <p:txBody>
          <a:bodyPr>
            <a:spAutoFit/>
          </a:bodyPr>
          <a:lstStyle/>
          <a:p>
            <a:pPr algn="r" eaLnBrk="1" hangingPunct="1">
              <a:spcBef>
                <a:spcPct val="50000"/>
              </a:spcBef>
              <a:defRPr/>
            </a:pPr>
            <a:r>
              <a:rPr lang="en-US" sz="2000" b="1" i="1" dirty="0">
                <a:solidFill>
                  <a:srgbClr val="000000"/>
                </a:solidFill>
                <a:latin typeface="Arial"/>
                <a:cs typeface="Arial"/>
              </a:rPr>
              <a:t>Bible Visual Resource Book</a:t>
            </a:r>
            <a:r>
              <a:rPr lang="en-US" sz="2000" b="1" dirty="0">
                <a:solidFill>
                  <a:srgbClr val="000000"/>
                </a:solidFill>
                <a:latin typeface="Arial"/>
                <a:cs typeface="Arial"/>
              </a:rPr>
              <a:t>, 133</a:t>
            </a:r>
          </a:p>
        </p:txBody>
      </p:sp>
      <p:pic>
        <p:nvPicPr>
          <p:cNvPr id="55302" name="Picture 1"/>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26988"/>
            <a:ext cx="2555875" cy="191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ext Box 2"/>
          <p:cNvSpPr txBox="1">
            <a:spLocks noChangeArrowheads="1"/>
          </p:cNvSpPr>
          <p:nvPr/>
        </p:nvSpPr>
        <p:spPr bwMode="auto">
          <a:xfrm>
            <a:off x="8458200" y="76200"/>
            <a:ext cx="6413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en-US" b="1">
                <a:latin typeface="Times New Roman" charset="0"/>
              </a:rPr>
              <a:t>180</a:t>
            </a:r>
          </a:p>
        </p:txBody>
      </p:sp>
      <p:pic>
        <p:nvPicPr>
          <p:cNvPr id="84994" name="Picture 3" descr="Herod's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3435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7460" name="Rectangle 4"/>
          <p:cNvSpPr>
            <a:spLocks noGrp="1" noRot="1" noChangeArrowheads="1"/>
          </p:cNvSpPr>
          <p:nvPr>
            <p:ph type="title" idx="4294967295"/>
          </p:nvPr>
        </p:nvSpPr>
        <p:spPr>
          <a:xfrm>
            <a:off x="4267200" y="4114800"/>
            <a:ext cx="4038600" cy="2008188"/>
          </a:xfrm>
          <a:solidFill>
            <a:srgbClr val="C00000"/>
          </a:solidFill>
        </p:spPr>
        <p:txBody>
          <a:bodyPr/>
          <a:lstStyle/>
          <a:p>
            <a:pPr eaLnBrk="1" hangingPunct="1">
              <a:defRPr/>
            </a:pPr>
            <a:r>
              <a:rPr lang="en-US" sz="3600">
                <a:latin typeface="Arial" panose="020B0604020202020204" pitchFamily="34" charset="0"/>
                <a:cs typeface="Arial" panose="020B0604020202020204" pitchFamily="34" charset="0"/>
              </a:rPr>
              <a:t>Palestine under Herod the Great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90950" y="0"/>
            <a:ext cx="48958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9507" name="Text Box 3"/>
          <p:cNvSpPr txBox="1">
            <a:spLocks noChangeArrowheads="1"/>
          </p:cNvSpPr>
          <p:nvPr/>
        </p:nvSpPr>
        <p:spPr bwMode="auto">
          <a:xfrm>
            <a:off x="8534400" y="0"/>
            <a:ext cx="641350" cy="457200"/>
          </a:xfrm>
          <a:prstGeom prst="rect">
            <a:avLst/>
          </a:prstGeom>
          <a:solidFill>
            <a:schemeClr val="bg2"/>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en-US" b="1">
                <a:latin typeface="Times New Roman" charset="0"/>
              </a:rPr>
              <a:t>181</a:t>
            </a:r>
          </a:p>
        </p:txBody>
      </p:sp>
      <p:sp>
        <p:nvSpPr>
          <p:cNvPr id="149508" name="Text Box 4"/>
          <p:cNvSpPr txBox="1">
            <a:spLocks noChangeArrowheads="1"/>
          </p:cNvSpPr>
          <p:nvPr/>
        </p:nvSpPr>
        <p:spPr bwMode="auto">
          <a:xfrm>
            <a:off x="0" y="5867400"/>
            <a:ext cx="2362200" cy="641350"/>
          </a:xfrm>
          <a:prstGeom prst="rect">
            <a:avLst/>
          </a:prstGeom>
          <a:solidFill>
            <a:schemeClr val="bg1">
              <a:alpha val="50000"/>
            </a:schemeClr>
          </a:solidFill>
          <a:ln>
            <a:noFill/>
          </a:ln>
          <a:effectLst/>
          <a:extLst>
            <a:ext uri="{91240B29-F687-4f45-9708-019B960494DF}">
              <a14:hiddenLine xmlns="" xmlns:a14="http://schemas.microsoft.com/office/drawing/2010/main" w="12700" cap="sq">
                <a:solidFill>
                  <a:schemeClr val="bg2"/>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defRPr/>
            </a:pPr>
            <a:r>
              <a:rPr lang="en-US" altLang="zh-CN" sz="1800">
                <a:latin typeface="Times" charset="0"/>
                <a:ea typeface="宋体" charset="0"/>
                <a:cs typeface="宋体" charset="0"/>
              </a:rPr>
              <a:t>John Grassmick, </a:t>
            </a:r>
          </a:p>
          <a:p>
            <a:pPr algn="ctr" eaLnBrk="1" hangingPunct="1">
              <a:defRPr/>
            </a:pPr>
            <a:r>
              <a:rPr lang="en-US" altLang="zh-CN" sz="1800">
                <a:latin typeface="Times" charset="0"/>
                <a:ea typeface="宋体" charset="0"/>
                <a:cs typeface="宋体" charset="0"/>
              </a:rPr>
              <a:t>Dallas Seminary</a:t>
            </a:r>
            <a:endParaRPr lang="en-US" sz="1800">
              <a:latin typeface="Times" charset="0"/>
              <a:cs typeface="Times New Roman" charset="0"/>
            </a:endParaRPr>
          </a:p>
        </p:txBody>
      </p:sp>
      <p:sp>
        <p:nvSpPr>
          <p:cNvPr id="149509" name="Rectangle 5"/>
          <p:cNvSpPr>
            <a:spLocks noGrp="1" noRot="1" noChangeArrowheads="1"/>
          </p:cNvSpPr>
          <p:nvPr>
            <p:ph type="title"/>
          </p:nvPr>
        </p:nvSpPr>
        <p:spPr>
          <a:xfrm>
            <a:off x="0" y="0"/>
            <a:ext cx="3657600" cy="4221163"/>
          </a:xfrm>
        </p:spPr>
        <p:txBody>
          <a:bodyPr/>
          <a:lstStyle/>
          <a:p>
            <a:pPr eaLnBrk="1" hangingPunct="1">
              <a:defRPr/>
            </a:pPr>
            <a:r>
              <a:rPr lang="en-US" altLang="zh-CN">
                <a:solidFill>
                  <a:schemeClr val="tx1"/>
                </a:solidFill>
                <a:ea typeface="宋体" charset="0"/>
                <a:cs typeface="宋体" charset="0"/>
              </a:rPr>
              <a:t>Chronology</a:t>
            </a:r>
            <a:br>
              <a:rPr lang="en-US" altLang="zh-CN">
                <a:solidFill>
                  <a:schemeClr val="tx1"/>
                </a:solidFill>
                <a:ea typeface="宋体" charset="0"/>
                <a:cs typeface="宋体" charset="0"/>
              </a:rPr>
            </a:br>
            <a:r>
              <a:rPr lang="en-US" altLang="zh-CN">
                <a:solidFill>
                  <a:schemeClr val="tx1"/>
                </a:solidFill>
                <a:ea typeface="宋体" charset="0"/>
                <a:cs typeface="宋体" charset="0"/>
              </a:rPr>
              <a:t>of the</a:t>
            </a:r>
            <a:br>
              <a:rPr lang="en-US" altLang="zh-CN">
                <a:solidFill>
                  <a:schemeClr val="tx1"/>
                </a:solidFill>
                <a:ea typeface="宋体" charset="0"/>
                <a:cs typeface="宋体" charset="0"/>
              </a:rPr>
            </a:br>
            <a:r>
              <a:rPr lang="en-US" altLang="zh-CN">
                <a:solidFill>
                  <a:schemeClr val="tx1"/>
                </a:solidFill>
                <a:ea typeface="宋体" charset="0"/>
                <a:cs typeface="宋体" charset="0"/>
              </a:rPr>
              <a:t>Herodian Dynasty</a:t>
            </a:r>
            <a:br>
              <a:rPr lang="en-US" altLang="zh-CN">
                <a:solidFill>
                  <a:schemeClr val="tx1"/>
                </a:solidFill>
                <a:ea typeface="宋体" charset="0"/>
                <a:cs typeface="宋体" charset="0"/>
              </a:rPr>
            </a:br>
            <a:r>
              <a:rPr lang="en-US" altLang="zh-CN" sz="3600">
                <a:solidFill>
                  <a:schemeClr val="tx1"/>
                </a:solidFill>
                <a:ea typeface="宋体" charset="0"/>
                <a:cs typeface="宋体" charset="0"/>
              </a:rPr>
              <a:t>(37 </a:t>
            </a:r>
            <a:r>
              <a:rPr lang="en-US" altLang="zh-CN" sz="2800">
                <a:solidFill>
                  <a:schemeClr val="tx1"/>
                </a:solidFill>
                <a:ea typeface="宋体" charset="0"/>
                <a:cs typeface="宋体" charset="0"/>
              </a:rPr>
              <a:t>BC-AD</a:t>
            </a:r>
            <a:r>
              <a:rPr lang="en-US" altLang="zh-CN" sz="3600">
                <a:solidFill>
                  <a:schemeClr val="tx1"/>
                </a:solidFill>
                <a:ea typeface="宋体" charset="0"/>
                <a:cs typeface="宋体" charset="0"/>
              </a:rPr>
              <a:t> 70)</a:t>
            </a:r>
            <a:br>
              <a:rPr lang="en-US" altLang="zh-CN" sz="3600">
                <a:solidFill>
                  <a:schemeClr val="tx1"/>
                </a:solidFill>
                <a:ea typeface="宋体" charset="0"/>
                <a:cs typeface="宋体" charset="0"/>
              </a:rPr>
            </a:br>
            <a:endParaRPr lang="en-US" sz="3600">
              <a:solidFill>
                <a:schemeClr val="tx1"/>
              </a:solidFill>
              <a:cs typeface="+mj-cs"/>
            </a:endParaRPr>
          </a:p>
        </p:txBody>
      </p:sp>
      <p:sp>
        <p:nvSpPr>
          <p:cNvPr id="149510" name="Text Box 6"/>
          <p:cNvSpPr txBox="1">
            <a:spLocks noChangeArrowheads="1"/>
          </p:cNvSpPr>
          <p:nvPr/>
        </p:nvSpPr>
        <p:spPr bwMode="auto">
          <a:xfrm>
            <a:off x="3733800" y="1524000"/>
            <a:ext cx="1524000" cy="457200"/>
          </a:xfrm>
          <a:prstGeom prst="rect">
            <a:avLst/>
          </a:prstGeom>
          <a:gradFill rotWithShape="1">
            <a:gsLst>
              <a:gs pos="0">
                <a:schemeClr val="bg1">
                  <a:gamma/>
                  <a:shade val="46275"/>
                  <a:invGamma/>
                </a:schemeClr>
              </a:gs>
              <a:gs pos="100000">
                <a:schemeClr val="bg1">
                  <a:alpha val="67000"/>
                </a:schemeClr>
              </a:gs>
            </a:gsLst>
            <a:lin ang="5400000" scaled="1"/>
          </a:gradFill>
          <a:ln>
            <a:noFill/>
          </a:ln>
          <a:effectLst/>
          <a:extLst>
            <a:ext uri="{91240B29-F687-4f45-9708-019B960494DF}">
              <a14:hiddenLine xmlns="" xmlns:a14="http://schemas.microsoft.com/office/drawing/2010/main" w="12700" cap="sq">
                <a:solidFill>
                  <a:schemeClr val="bg2"/>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defRPr/>
            </a:pPr>
            <a:r>
              <a:rPr lang="en-US" altLang="zh-CN" b="1">
                <a:latin typeface="Times" charset="0"/>
                <a:ea typeface="宋体" charset="0"/>
                <a:cs typeface="宋体" charset="0"/>
              </a:rPr>
              <a:t>Archelaus</a:t>
            </a:r>
            <a:endParaRPr lang="en-US" b="1">
              <a:latin typeface="Times" charset="0"/>
              <a:cs typeface="Times New Roman" charset="0"/>
            </a:endParaRPr>
          </a:p>
        </p:txBody>
      </p:sp>
      <p:sp>
        <p:nvSpPr>
          <p:cNvPr id="149511" name="Text Box 7"/>
          <p:cNvSpPr txBox="1">
            <a:spLocks noChangeArrowheads="1"/>
          </p:cNvSpPr>
          <p:nvPr/>
        </p:nvSpPr>
        <p:spPr bwMode="auto">
          <a:xfrm>
            <a:off x="5334000" y="1981200"/>
            <a:ext cx="1600200" cy="457200"/>
          </a:xfrm>
          <a:prstGeom prst="rect">
            <a:avLst/>
          </a:prstGeom>
          <a:gradFill rotWithShape="1">
            <a:gsLst>
              <a:gs pos="0">
                <a:schemeClr val="bg1">
                  <a:gamma/>
                  <a:shade val="46275"/>
                  <a:invGamma/>
                </a:schemeClr>
              </a:gs>
              <a:gs pos="100000">
                <a:schemeClr val="bg1">
                  <a:alpha val="67000"/>
                </a:schemeClr>
              </a:gs>
            </a:gsLst>
            <a:lin ang="5400000" scaled="1"/>
          </a:gradFill>
          <a:ln>
            <a:noFill/>
          </a:ln>
          <a:effectLst/>
          <a:extLst>
            <a:ext uri="{91240B29-F687-4f45-9708-019B960494DF}">
              <a14:hiddenLine xmlns="" xmlns:a14="http://schemas.microsoft.com/office/drawing/2010/main" w="12700" cap="sq">
                <a:solidFill>
                  <a:schemeClr val="bg2"/>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defRPr/>
            </a:pPr>
            <a:r>
              <a:rPr lang="en-US" altLang="zh-CN" b="1">
                <a:latin typeface="Times" charset="0"/>
                <a:ea typeface="宋体" charset="0"/>
                <a:cs typeface="宋体" charset="0"/>
              </a:rPr>
              <a:t>Philip</a:t>
            </a:r>
            <a:endParaRPr lang="en-US" b="1">
              <a:latin typeface="Times" charset="0"/>
              <a:cs typeface="Times New Roman" charset="0"/>
            </a:endParaRPr>
          </a:p>
        </p:txBody>
      </p:sp>
      <p:sp>
        <p:nvSpPr>
          <p:cNvPr id="149512" name="Text Box 8"/>
          <p:cNvSpPr txBox="1">
            <a:spLocks noChangeArrowheads="1"/>
          </p:cNvSpPr>
          <p:nvPr/>
        </p:nvSpPr>
        <p:spPr bwMode="auto">
          <a:xfrm>
            <a:off x="7162800" y="2438400"/>
            <a:ext cx="1447800" cy="457200"/>
          </a:xfrm>
          <a:prstGeom prst="rect">
            <a:avLst/>
          </a:prstGeom>
          <a:gradFill rotWithShape="1">
            <a:gsLst>
              <a:gs pos="0">
                <a:schemeClr val="bg1">
                  <a:gamma/>
                  <a:shade val="46275"/>
                  <a:invGamma/>
                </a:schemeClr>
              </a:gs>
              <a:gs pos="100000">
                <a:schemeClr val="bg1">
                  <a:alpha val="67000"/>
                </a:schemeClr>
              </a:gs>
            </a:gsLst>
            <a:lin ang="5400000" scaled="1"/>
          </a:gradFill>
          <a:ln>
            <a:noFill/>
          </a:ln>
          <a:effectLst/>
          <a:extLst>
            <a:ext uri="{91240B29-F687-4f45-9708-019B960494DF}">
              <a14:hiddenLine xmlns="" xmlns:a14="http://schemas.microsoft.com/office/drawing/2010/main" w="12700" cap="sq">
                <a:solidFill>
                  <a:schemeClr val="bg2"/>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defRPr/>
            </a:pPr>
            <a:r>
              <a:rPr lang="en-US" altLang="zh-CN" b="1">
                <a:latin typeface="Times" charset="0"/>
                <a:ea typeface="宋体" charset="0"/>
                <a:cs typeface="宋体" charset="0"/>
              </a:rPr>
              <a:t>Antipas</a:t>
            </a:r>
            <a:endParaRPr lang="en-US" b="1">
              <a:latin typeface="Times" charset="0"/>
              <a:cs typeface="Times New Roman" charset="0"/>
            </a:endParaRPr>
          </a:p>
        </p:txBody>
      </p:sp>
      <p:sp>
        <p:nvSpPr>
          <p:cNvPr id="149513" name="Text Box 9"/>
          <p:cNvSpPr txBox="1">
            <a:spLocks noChangeArrowheads="1"/>
          </p:cNvSpPr>
          <p:nvPr/>
        </p:nvSpPr>
        <p:spPr bwMode="auto">
          <a:xfrm>
            <a:off x="5334000" y="4419600"/>
            <a:ext cx="1600200" cy="457200"/>
          </a:xfrm>
          <a:prstGeom prst="rect">
            <a:avLst/>
          </a:prstGeom>
          <a:gradFill rotWithShape="1">
            <a:gsLst>
              <a:gs pos="0">
                <a:schemeClr val="bg1">
                  <a:gamma/>
                  <a:shade val="46275"/>
                  <a:invGamma/>
                </a:schemeClr>
              </a:gs>
              <a:gs pos="100000">
                <a:schemeClr val="bg1">
                  <a:alpha val="67000"/>
                </a:schemeClr>
              </a:gs>
            </a:gsLst>
            <a:lin ang="5400000" scaled="1"/>
          </a:gradFill>
          <a:ln>
            <a:noFill/>
          </a:ln>
          <a:effectLst/>
          <a:extLst>
            <a:ext uri="{91240B29-F687-4f45-9708-019B960494DF}">
              <a14:hiddenLine xmlns="" xmlns:a14="http://schemas.microsoft.com/office/drawing/2010/main" w="12700" cap="sq">
                <a:solidFill>
                  <a:schemeClr val="bg2"/>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defRPr/>
            </a:pPr>
            <a:r>
              <a:rPr lang="en-US" altLang="zh-CN" b="1">
                <a:latin typeface="Times" charset="0"/>
                <a:ea typeface="宋体" charset="0"/>
                <a:cs typeface="宋体" charset="0"/>
              </a:rPr>
              <a:t>Agrippa I</a:t>
            </a:r>
            <a:endParaRPr lang="en-US" b="1">
              <a:latin typeface="Times" charset="0"/>
              <a:cs typeface="Times New Roman" charset="0"/>
            </a:endParaRPr>
          </a:p>
        </p:txBody>
      </p:sp>
      <p:sp>
        <p:nvSpPr>
          <p:cNvPr id="149514" name="Text Box 10"/>
          <p:cNvSpPr txBox="1">
            <a:spLocks noChangeArrowheads="1"/>
          </p:cNvSpPr>
          <p:nvPr/>
        </p:nvSpPr>
        <p:spPr bwMode="auto">
          <a:xfrm>
            <a:off x="5410200" y="5867400"/>
            <a:ext cx="1600200" cy="457200"/>
          </a:xfrm>
          <a:prstGeom prst="rect">
            <a:avLst/>
          </a:prstGeom>
          <a:gradFill rotWithShape="1">
            <a:gsLst>
              <a:gs pos="0">
                <a:schemeClr val="bg1">
                  <a:gamma/>
                  <a:shade val="46275"/>
                  <a:invGamma/>
                </a:schemeClr>
              </a:gs>
              <a:gs pos="100000">
                <a:schemeClr val="bg1">
                  <a:alpha val="67000"/>
                </a:schemeClr>
              </a:gs>
            </a:gsLst>
            <a:lin ang="5400000" scaled="1"/>
          </a:gradFill>
          <a:ln>
            <a:noFill/>
          </a:ln>
          <a:effectLst/>
          <a:extLst>
            <a:ext uri="{91240B29-F687-4f45-9708-019B960494DF}">
              <a14:hiddenLine xmlns="" xmlns:a14="http://schemas.microsoft.com/office/drawing/2010/main" w="12700" cap="sq">
                <a:solidFill>
                  <a:schemeClr val="bg2"/>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defRPr/>
            </a:pPr>
            <a:r>
              <a:rPr lang="en-US" altLang="zh-CN" b="1">
                <a:latin typeface="Times" charset="0"/>
                <a:ea typeface="宋体" charset="0"/>
                <a:cs typeface="宋体" charset="0"/>
              </a:rPr>
              <a:t>Agrippa II</a:t>
            </a:r>
            <a:endParaRPr lang="en-US" b="1">
              <a:latin typeface="Times" charset="0"/>
              <a:cs typeface="Times New Roman" charset="0"/>
            </a:endParaRPr>
          </a:p>
        </p:txBody>
      </p:sp>
      <p:sp>
        <p:nvSpPr>
          <p:cNvPr id="149515" name="Text Box 11"/>
          <p:cNvSpPr txBox="1">
            <a:spLocks noChangeArrowheads="1"/>
          </p:cNvSpPr>
          <p:nvPr/>
        </p:nvSpPr>
        <p:spPr bwMode="auto">
          <a:xfrm>
            <a:off x="3886200" y="3124200"/>
            <a:ext cx="1600200" cy="457200"/>
          </a:xfrm>
          <a:prstGeom prst="rect">
            <a:avLst/>
          </a:prstGeom>
          <a:gradFill rotWithShape="1">
            <a:gsLst>
              <a:gs pos="0">
                <a:srgbClr val="FF0000">
                  <a:alpha val="50000"/>
                </a:srgbClr>
              </a:gs>
              <a:gs pos="100000">
                <a:srgbClr val="FF0000">
                  <a:gamma/>
                  <a:shade val="46275"/>
                  <a:invGamma/>
                </a:srgbClr>
              </a:gs>
            </a:gsLst>
            <a:lin ang="5400000" scaled="1"/>
          </a:gradFill>
          <a:ln>
            <a:noFill/>
          </a:ln>
          <a:effectLst/>
          <a:extLst>
            <a:ext uri="{91240B29-F687-4f45-9708-019B960494DF}">
              <a14:hiddenLine xmlns="" xmlns:a14="http://schemas.microsoft.com/office/drawing/2010/main" w="12700" cap="sq">
                <a:solidFill>
                  <a:schemeClr val="bg2"/>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defRPr/>
            </a:pPr>
            <a:r>
              <a:rPr lang="en-US" altLang="zh-CN" b="1">
                <a:latin typeface="Times" charset="0"/>
                <a:ea typeface="宋体" charset="0"/>
                <a:cs typeface="宋体" charset="0"/>
              </a:rPr>
              <a:t>Romans</a:t>
            </a:r>
            <a:endParaRPr lang="en-US" b="1">
              <a:latin typeface="Times" charset="0"/>
              <a:cs typeface="Times New Roman" charset="0"/>
            </a:endParaRPr>
          </a:p>
        </p:txBody>
      </p:sp>
      <p:sp>
        <p:nvSpPr>
          <p:cNvPr id="149516" name="Text Box 12"/>
          <p:cNvSpPr txBox="1">
            <a:spLocks noChangeArrowheads="1"/>
          </p:cNvSpPr>
          <p:nvPr/>
        </p:nvSpPr>
        <p:spPr bwMode="auto">
          <a:xfrm>
            <a:off x="5334000" y="5105400"/>
            <a:ext cx="1600200" cy="457200"/>
          </a:xfrm>
          <a:prstGeom prst="rect">
            <a:avLst/>
          </a:prstGeom>
          <a:gradFill rotWithShape="1">
            <a:gsLst>
              <a:gs pos="0">
                <a:srgbClr val="FF0000">
                  <a:alpha val="50000"/>
                </a:srgbClr>
              </a:gs>
              <a:gs pos="100000">
                <a:srgbClr val="FF0000">
                  <a:gamma/>
                  <a:shade val="46275"/>
                  <a:invGamma/>
                </a:srgbClr>
              </a:gs>
            </a:gsLst>
            <a:lin ang="5400000" scaled="1"/>
          </a:gradFill>
          <a:ln>
            <a:noFill/>
          </a:ln>
          <a:effectLst/>
          <a:extLst>
            <a:ext uri="{91240B29-F687-4f45-9708-019B960494DF}">
              <a14:hiddenLine xmlns="" xmlns:a14="http://schemas.microsoft.com/office/drawing/2010/main" w="12700" cap="sq">
                <a:solidFill>
                  <a:schemeClr val="bg2"/>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defRPr/>
            </a:pPr>
            <a:r>
              <a:rPr lang="en-US" altLang="zh-CN" b="1">
                <a:latin typeface="Times" charset="0"/>
                <a:ea typeface="宋体" charset="0"/>
                <a:cs typeface="宋体" charset="0"/>
              </a:rPr>
              <a:t>Romans</a:t>
            </a:r>
            <a:endParaRPr lang="en-US" b="1">
              <a:latin typeface="Times" charset="0"/>
              <a:cs typeface="Times New Roman"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ext Box 2"/>
          <p:cNvSpPr txBox="1">
            <a:spLocks noChangeArrowheads="1"/>
          </p:cNvSpPr>
          <p:nvPr/>
        </p:nvSpPr>
        <p:spPr bwMode="auto">
          <a:xfrm>
            <a:off x="6477000" y="6216650"/>
            <a:ext cx="2667000" cy="641350"/>
          </a:xfrm>
          <a:prstGeom prst="rect">
            <a:avLst/>
          </a:prstGeom>
          <a:solidFill>
            <a:schemeClr val="bg1">
              <a:alpha val="50000"/>
            </a:schemeClr>
          </a:solidFill>
          <a:ln>
            <a:noFill/>
          </a:ln>
          <a:effectLst/>
          <a:extLst>
            <a:ext uri="{91240B29-F687-4f45-9708-019B960494DF}">
              <a14:hiddenLine xmlns="" xmlns:a14="http://schemas.microsoft.com/office/drawing/2010/main" w="12700" cap="sq">
                <a:solidFill>
                  <a:schemeClr val="bg2"/>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tabLst>
                <a:tab pos="2114550" algn="l"/>
              </a:tabLst>
              <a:defRPr sz="2400">
                <a:solidFill>
                  <a:schemeClr val="tx1"/>
                </a:solidFill>
                <a:latin typeface="Arial" charset="0"/>
                <a:ea typeface="ＭＳ Ｐゴシック" charset="0"/>
                <a:cs typeface="ＭＳ Ｐゴシック" charset="0"/>
              </a:defRPr>
            </a:lvl1pPr>
            <a:lvl2pPr>
              <a:tabLst>
                <a:tab pos="2114550" algn="l"/>
              </a:tabLst>
              <a:defRPr sz="2400">
                <a:solidFill>
                  <a:schemeClr val="tx1"/>
                </a:solidFill>
                <a:latin typeface="Arial" charset="0"/>
                <a:ea typeface="ＭＳ Ｐゴシック" charset="0"/>
              </a:defRPr>
            </a:lvl2pPr>
            <a:lvl3pPr>
              <a:tabLst>
                <a:tab pos="2114550" algn="l"/>
              </a:tabLst>
              <a:defRPr sz="2400">
                <a:solidFill>
                  <a:schemeClr val="tx1"/>
                </a:solidFill>
                <a:latin typeface="Arial" charset="0"/>
                <a:ea typeface="ＭＳ Ｐゴシック" charset="0"/>
              </a:defRPr>
            </a:lvl3pPr>
            <a:lvl4pPr>
              <a:tabLst>
                <a:tab pos="2114550" algn="l"/>
              </a:tabLst>
              <a:defRPr sz="2400">
                <a:solidFill>
                  <a:schemeClr val="tx1"/>
                </a:solidFill>
                <a:latin typeface="Arial" charset="0"/>
                <a:ea typeface="ＭＳ Ｐゴシック" charset="0"/>
              </a:defRPr>
            </a:lvl4pPr>
            <a:lvl5pPr>
              <a:tabLst>
                <a:tab pos="211455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211455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211455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211455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2114550" algn="l"/>
              </a:tabLst>
              <a:defRPr sz="2400">
                <a:solidFill>
                  <a:schemeClr val="tx1"/>
                </a:solidFill>
                <a:latin typeface="Arial" charset="0"/>
                <a:ea typeface="ＭＳ Ｐゴシック" charset="0"/>
              </a:defRPr>
            </a:lvl9pPr>
          </a:lstStyle>
          <a:p>
            <a:pPr algn="ctr" eaLnBrk="1" hangingPunct="1">
              <a:defRPr/>
            </a:pPr>
            <a:r>
              <a:rPr lang="en-US" altLang="zh-CN" sz="1800" i="1">
                <a:latin typeface="Times" charset="0"/>
                <a:ea typeface="宋体" charset="0"/>
                <a:cs typeface="宋体" charset="0"/>
              </a:rPr>
              <a:t>Bible Visual Resource Book, </a:t>
            </a:r>
            <a:r>
              <a:rPr lang="en-US" altLang="zh-CN" sz="1800">
                <a:latin typeface="Times" charset="0"/>
                <a:ea typeface="宋体" charset="0"/>
                <a:cs typeface="宋体" charset="0"/>
              </a:rPr>
              <a:t>181</a:t>
            </a:r>
            <a:endParaRPr lang="en-US" sz="1800">
              <a:latin typeface="Times" charset="0"/>
              <a:cs typeface="Times New Roman" charset="0"/>
            </a:endParaRPr>
          </a:p>
        </p:txBody>
      </p:sp>
      <p:pic>
        <p:nvPicPr>
          <p:cNvPr id="89090"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0085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5653" name="Rectangle 5"/>
          <p:cNvSpPr>
            <a:spLocks noGrp="1" noRot="1" noChangeArrowheads="1"/>
          </p:cNvSpPr>
          <p:nvPr>
            <p:ph type="title" idx="4294967295"/>
          </p:nvPr>
        </p:nvSpPr>
        <p:spPr>
          <a:xfrm>
            <a:off x="5867400" y="274638"/>
            <a:ext cx="2819400" cy="3459162"/>
          </a:xfrm>
        </p:spPr>
        <p:txBody>
          <a:bodyPr/>
          <a:lstStyle/>
          <a:p>
            <a:pPr eaLnBrk="1" hangingPunct="1">
              <a:defRPr/>
            </a:pPr>
            <a:r>
              <a:rPr lang="en-US" altLang="zh-CN">
                <a:solidFill>
                  <a:schemeClr val="tx1"/>
                </a:solidFill>
                <a:effectLst/>
                <a:ea typeface="宋体" charset="0"/>
                <a:cs typeface="宋体" charset="0"/>
              </a:rPr>
              <a:t>Geography of the House of Herod</a:t>
            </a:r>
            <a:endParaRPr lang="en-US">
              <a:solidFill>
                <a:schemeClr val="tx1"/>
              </a:solidFill>
              <a:effectLst/>
              <a:cs typeface="+mj-cs"/>
            </a:endParaRPr>
          </a:p>
        </p:txBody>
      </p:sp>
      <p:sp>
        <p:nvSpPr>
          <p:cNvPr id="155654" name="Text Box 6"/>
          <p:cNvSpPr txBox="1">
            <a:spLocks noChangeArrowheads="1"/>
          </p:cNvSpPr>
          <p:nvPr/>
        </p:nvSpPr>
        <p:spPr bwMode="auto">
          <a:xfrm>
            <a:off x="8507413" y="0"/>
            <a:ext cx="641350" cy="457200"/>
          </a:xfrm>
          <a:prstGeom prst="rect">
            <a:avLst/>
          </a:prstGeom>
          <a:solidFill>
            <a:schemeClr val="bg2"/>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en-US" b="1">
                <a:latin typeface="Times New Roman" charset="0"/>
              </a:rPr>
              <a:t>182</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ext Box 2"/>
          <p:cNvSpPr txBox="1">
            <a:spLocks noChangeArrowheads="1"/>
          </p:cNvSpPr>
          <p:nvPr/>
        </p:nvSpPr>
        <p:spPr bwMode="auto">
          <a:xfrm>
            <a:off x="5334000" y="6324600"/>
            <a:ext cx="3810000" cy="457200"/>
          </a:xfrm>
          <a:prstGeom prst="rect">
            <a:avLst/>
          </a:prstGeom>
          <a:solidFill>
            <a:schemeClr val="bg1">
              <a:alpha val="50000"/>
            </a:schemeClr>
          </a:solidFill>
          <a:ln>
            <a:noFill/>
          </a:ln>
          <a:effectLst/>
          <a:extLst>
            <a:ext uri="{91240B29-F687-4f45-9708-019B960494DF}">
              <a14:hiddenLine xmlns="" xmlns:a14="http://schemas.microsoft.com/office/drawing/2010/main" w="12700" cap="sq">
                <a:solidFill>
                  <a:schemeClr val="bg2"/>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tabLst>
                <a:tab pos="2114550" algn="l"/>
              </a:tabLst>
              <a:defRPr sz="2400">
                <a:solidFill>
                  <a:schemeClr val="tx1"/>
                </a:solidFill>
                <a:latin typeface="Arial" charset="0"/>
                <a:ea typeface="ＭＳ Ｐゴシック" charset="0"/>
                <a:cs typeface="ＭＳ Ｐゴシック" charset="0"/>
              </a:defRPr>
            </a:lvl1pPr>
            <a:lvl2pPr>
              <a:tabLst>
                <a:tab pos="2114550" algn="l"/>
              </a:tabLst>
              <a:defRPr sz="2400">
                <a:solidFill>
                  <a:schemeClr val="tx1"/>
                </a:solidFill>
                <a:latin typeface="Arial" charset="0"/>
                <a:ea typeface="ＭＳ Ｐゴシック" charset="0"/>
              </a:defRPr>
            </a:lvl2pPr>
            <a:lvl3pPr>
              <a:tabLst>
                <a:tab pos="2114550" algn="l"/>
              </a:tabLst>
              <a:defRPr sz="2400">
                <a:solidFill>
                  <a:schemeClr val="tx1"/>
                </a:solidFill>
                <a:latin typeface="Arial" charset="0"/>
                <a:ea typeface="ＭＳ Ｐゴシック" charset="0"/>
              </a:defRPr>
            </a:lvl3pPr>
            <a:lvl4pPr>
              <a:tabLst>
                <a:tab pos="2114550" algn="l"/>
              </a:tabLst>
              <a:defRPr sz="2400">
                <a:solidFill>
                  <a:schemeClr val="tx1"/>
                </a:solidFill>
                <a:latin typeface="Arial" charset="0"/>
                <a:ea typeface="ＭＳ Ｐゴシック" charset="0"/>
              </a:defRPr>
            </a:lvl4pPr>
            <a:lvl5pPr>
              <a:tabLst>
                <a:tab pos="211455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211455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211455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211455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2114550" algn="l"/>
              </a:tabLs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114550" algn="l"/>
              </a:tabLst>
              <a:defRPr/>
            </a:pPr>
            <a:r>
              <a:rPr kumimoji="0" lang="en-US" altLang="zh-CN" sz="2400" b="0" i="0" u="none" strike="noStrike" kern="1200" cap="none" spc="0" normalizeH="0" baseline="0" noProof="0">
                <a:ln>
                  <a:noFill/>
                </a:ln>
                <a:solidFill>
                  <a:srgbClr val="FFFFFF"/>
                </a:solidFill>
                <a:effectLst/>
                <a:uLnTx/>
                <a:uFillTx/>
                <a:latin typeface="Arial" panose="020B0604020202020204" pitchFamily="34" charset="0"/>
                <a:ea typeface="宋体" charset="0"/>
                <a:cs typeface="Arial" panose="020B0604020202020204" pitchFamily="34" charset="0"/>
              </a:rPr>
              <a:t> </a:t>
            </a:r>
            <a:r>
              <a:rPr kumimoji="0" lang="en-US" altLang="zh-CN" sz="1800" b="0" i="1" u="none" strike="noStrike" kern="1200" cap="none" spc="0" normalizeH="0" baseline="0" noProof="0">
                <a:ln>
                  <a:noFill/>
                </a:ln>
                <a:solidFill>
                  <a:srgbClr val="FFFFFF"/>
                </a:solidFill>
                <a:effectLst/>
                <a:uLnTx/>
                <a:uFillTx/>
                <a:latin typeface="Arial" panose="020B0604020202020204" pitchFamily="34" charset="0"/>
                <a:ea typeface="宋体" charset="0"/>
                <a:cs typeface="Arial" panose="020B0604020202020204" pitchFamily="34" charset="0"/>
              </a:rPr>
              <a:t>Bible Visual Resource Book, </a:t>
            </a:r>
            <a:r>
              <a:rPr kumimoji="0" lang="en-US" altLang="zh-CN" sz="1800" b="0" i="0" u="none" strike="noStrike" kern="1200" cap="none" spc="0" normalizeH="0" baseline="0" noProof="0">
                <a:ln>
                  <a:noFill/>
                </a:ln>
                <a:solidFill>
                  <a:srgbClr val="FFFFFF"/>
                </a:solidFill>
                <a:effectLst/>
                <a:uLnTx/>
                <a:uFillTx/>
                <a:latin typeface="Arial" panose="020B0604020202020204" pitchFamily="34" charset="0"/>
                <a:ea typeface="宋体" charset="0"/>
                <a:cs typeface="Arial" panose="020B0604020202020204" pitchFamily="34" charset="0"/>
              </a:rPr>
              <a:t>181</a:t>
            </a: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157700" name="Picture 4"/>
          <p:cNvPicPr>
            <a:picLocks noChangeAspect="1" noChangeArrowheads="1"/>
          </p:cNvPicPr>
          <p:nvPr/>
        </p:nvPicPr>
        <p:blipFill>
          <a:blip r:embed="rId3" cstate="screen">
            <a:alphaModFix/>
            <a:extLst>
              <a:ext uri="{28A0092B-C50C-407E-A947-70E740481C1C}">
                <a14:useLocalDpi xmlns:a14="http://schemas.microsoft.com/office/drawing/2010/main"/>
              </a:ext>
            </a:extLst>
          </a:blip>
          <a:srcRect/>
          <a:stretch>
            <a:fillRect/>
          </a:stretch>
        </p:blipFill>
        <p:spPr bwMode="auto">
          <a:xfrm>
            <a:off x="4763" y="0"/>
            <a:ext cx="4035425" cy="6864350"/>
          </a:xfrm>
          <a:prstGeom prst="rect">
            <a:avLst/>
          </a:prstGeom>
          <a:solidFill>
            <a:srgbClr val="FF0000">
              <a:alpha val="22000"/>
            </a:srgbClr>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57701" name="Rectangle 5"/>
          <p:cNvSpPr>
            <a:spLocks noGrp="1" noRot="1" noChangeArrowheads="1"/>
          </p:cNvSpPr>
          <p:nvPr>
            <p:ph type="title" idx="4294967295"/>
          </p:nvPr>
        </p:nvSpPr>
        <p:spPr>
          <a:xfrm>
            <a:off x="4044951" y="274638"/>
            <a:ext cx="5094286" cy="1782762"/>
          </a:xfrm>
        </p:spPr>
        <p:txBody>
          <a:bodyPr/>
          <a:lstStyle/>
          <a:p>
            <a:pPr eaLnBrk="1" hangingPunct="1">
              <a:defRPr/>
            </a:pPr>
            <a:r>
              <a:rPr lang="en-US" altLang="zh-CN" sz="4000" dirty="0">
                <a:solidFill>
                  <a:schemeClr val="tx1"/>
                </a:solidFill>
                <a:effectLst/>
                <a:latin typeface="Arial" panose="020B0604020202020204" pitchFamily="34" charset="0"/>
                <a:ea typeface="宋体" charset="0"/>
                <a:cs typeface="Arial" panose="020B0604020202020204" pitchFamily="34" charset="0"/>
              </a:rPr>
              <a:t>Herod’s Three Ruling Sons</a:t>
            </a:r>
            <a:endParaRPr lang="en-US" sz="4000" dirty="0">
              <a:solidFill>
                <a:schemeClr val="tx1"/>
              </a:solidFill>
              <a:effectLst/>
              <a:latin typeface="Arial" panose="020B0604020202020204" pitchFamily="34" charset="0"/>
              <a:cs typeface="Arial" panose="020B0604020202020204" pitchFamily="34" charset="0"/>
            </a:endParaRPr>
          </a:p>
        </p:txBody>
      </p:sp>
      <p:sp>
        <p:nvSpPr>
          <p:cNvPr id="157702" name="AutoShape 6"/>
          <p:cNvSpPr>
            <a:spLocks noChangeArrowheads="1"/>
          </p:cNvSpPr>
          <p:nvPr/>
        </p:nvSpPr>
        <p:spPr bwMode="auto">
          <a:xfrm flipV="1">
            <a:off x="0" y="0"/>
            <a:ext cx="1524000" cy="4419600"/>
          </a:xfrm>
          <a:prstGeom prst="rtTriangle">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7703" name="AutoShape 7"/>
          <p:cNvSpPr>
            <a:spLocks noChangeArrowheads="1"/>
          </p:cNvSpPr>
          <p:nvPr/>
        </p:nvSpPr>
        <p:spPr bwMode="auto">
          <a:xfrm flipH="1">
            <a:off x="2514600" y="2438400"/>
            <a:ext cx="1524000" cy="4419600"/>
          </a:xfrm>
          <a:prstGeom prst="rtTriangle">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7704" name="Rectangle 8"/>
          <p:cNvSpPr>
            <a:spLocks noRot="1" noChangeArrowheads="1"/>
          </p:cNvSpPr>
          <p:nvPr/>
        </p:nvSpPr>
        <p:spPr bwMode="auto">
          <a:xfrm>
            <a:off x="5638800" y="2133600"/>
            <a:ext cx="2438400" cy="2895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CC00"/>
                </a:solidFill>
                <a:effectLst/>
                <a:uLnTx/>
                <a:uFillTx/>
                <a:latin typeface="Arial" panose="020B0604020202020204" pitchFamily="34" charset="0"/>
                <a:ea typeface="ＭＳ Ｐゴシック" charset="0"/>
                <a:cs typeface="Arial" panose="020B0604020202020204" pitchFamily="34" charset="0"/>
              </a:rPr>
              <a:t>Philip</a:t>
            </a:r>
            <a:r>
              <a:rPr kumimoji="0" lang="en-US" sz="36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br>
              <a:rPr kumimoji="0" lang="en-US" sz="36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br>
            <a:br>
              <a:rPr kumimoji="0" lang="en-US" sz="4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en-US" sz="3600" b="1" i="0" u="none" strike="noStrike" kern="1200" cap="none" spc="0" normalizeH="0" baseline="0" noProof="0">
                <a:ln>
                  <a:noFill/>
                </a:ln>
                <a:solidFill>
                  <a:srgbClr val="66FFFF"/>
                </a:solidFill>
                <a:effectLst/>
                <a:uLnTx/>
                <a:uFillTx/>
                <a:latin typeface="Arial" panose="020B0604020202020204" pitchFamily="34" charset="0"/>
                <a:ea typeface="ＭＳ Ｐゴシック" charset="0"/>
                <a:cs typeface="Arial" panose="020B0604020202020204" pitchFamily="34" charset="0"/>
              </a:rPr>
              <a:t>Antipas</a:t>
            </a:r>
            <a:r>
              <a:rPr kumimoji="0" lang="en-US" altLang="zh-CN" sz="3600" b="1" i="0" u="none" strike="noStrike" kern="1200" cap="none" spc="0" normalizeH="0" baseline="0" noProof="0">
                <a:ln>
                  <a:noFill/>
                </a:ln>
                <a:solidFill>
                  <a:srgbClr val="FFFFFF"/>
                </a:solidFill>
                <a:effectLst/>
                <a:uLnTx/>
                <a:uFillTx/>
                <a:latin typeface="Arial" panose="020B0604020202020204" pitchFamily="34" charset="0"/>
                <a:ea typeface="宋体" charset="0"/>
                <a:cs typeface="Arial" panose="020B0604020202020204" pitchFamily="34" charset="0"/>
              </a:rPr>
              <a:t> </a:t>
            </a:r>
            <a:br>
              <a:rPr kumimoji="0" lang="en-US" altLang="zh-CN" sz="3600" b="1" i="0" u="none" strike="noStrike" kern="1200" cap="none" spc="0" normalizeH="0" baseline="0" noProof="0">
                <a:ln>
                  <a:noFill/>
                </a:ln>
                <a:solidFill>
                  <a:srgbClr val="FFFFFF"/>
                </a:solidFill>
                <a:effectLst/>
                <a:uLnTx/>
                <a:uFillTx/>
                <a:latin typeface="Arial" panose="020B0604020202020204" pitchFamily="34" charset="0"/>
                <a:ea typeface="宋体" charset="0"/>
                <a:cs typeface="Arial" panose="020B0604020202020204" pitchFamily="34" charset="0"/>
              </a:rPr>
            </a:br>
            <a:br>
              <a:rPr kumimoji="0" lang="en-US" sz="5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en-US" altLang="zh-CN" sz="3600" b="1" i="0" u="none" strike="noStrike" kern="1200" cap="none" spc="0" normalizeH="0" baseline="0" noProof="0">
                <a:ln>
                  <a:noFill/>
                </a:ln>
                <a:solidFill>
                  <a:srgbClr val="FF0000"/>
                </a:solidFill>
                <a:effectLst/>
                <a:uLnTx/>
                <a:uFillTx/>
                <a:latin typeface="Arial" panose="020B0604020202020204" pitchFamily="34" charset="0"/>
                <a:ea typeface="宋体" charset="0"/>
                <a:cs typeface="Arial" panose="020B0604020202020204" pitchFamily="34" charset="0"/>
              </a:rPr>
              <a:t>Archelaus</a:t>
            </a:r>
            <a:endParaRPr kumimoji="0" lang="en-US" sz="3600" b="1" i="0" u="none" strike="noStrike" kern="1200" cap="none" spc="0" normalizeH="0" baseline="0" noProof="0">
              <a:ln>
                <a:noFill/>
              </a:ln>
              <a:solidFill>
                <a:srgbClr val="FF0000"/>
              </a:solidFill>
              <a:effectLst/>
              <a:uLnTx/>
              <a:uFillTx/>
              <a:latin typeface="Arial" panose="020B0604020202020204" pitchFamily="34" charset="0"/>
              <a:ea typeface="宋体" charset="0"/>
              <a:cs typeface="Arial" panose="020B0604020202020204" pitchFamily="34" charset="0"/>
            </a:endParaRPr>
          </a:p>
        </p:txBody>
      </p:sp>
      <p:sp>
        <p:nvSpPr>
          <p:cNvPr id="157705" name="Line 9"/>
          <p:cNvSpPr>
            <a:spLocks noChangeShapeType="1"/>
          </p:cNvSpPr>
          <p:nvPr/>
        </p:nvSpPr>
        <p:spPr bwMode="auto">
          <a:xfrm flipH="1">
            <a:off x="1752600" y="4800600"/>
            <a:ext cx="3886200" cy="0"/>
          </a:xfrm>
          <a:prstGeom prst="line">
            <a:avLst/>
          </a:prstGeom>
          <a:noFill/>
          <a:ln w="7620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7706" name="Line 10"/>
          <p:cNvSpPr>
            <a:spLocks noChangeShapeType="1"/>
          </p:cNvSpPr>
          <p:nvPr/>
        </p:nvSpPr>
        <p:spPr bwMode="auto">
          <a:xfrm flipH="1">
            <a:off x="3276600" y="2438400"/>
            <a:ext cx="2362200" cy="0"/>
          </a:xfrm>
          <a:prstGeom prst="line">
            <a:avLst/>
          </a:prstGeom>
          <a:noFill/>
          <a:ln w="76200">
            <a:solidFill>
              <a:srgbClr val="FFCC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91145" name="Group 11"/>
          <p:cNvGrpSpPr>
            <a:grpSpLocks/>
          </p:cNvGrpSpPr>
          <p:nvPr/>
        </p:nvGrpSpPr>
        <p:grpSpPr bwMode="auto">
          <a:xfrm>
            <a:off x="1905000" y="3048000"/>
            <a:ext cx="3733800" cy="1219200"/>
            <a:chOff x="1200" y="1920"/>
            <a:chExt cx="2352" cy="768"/>
          </a:xfrm>
        </p:grpSpPr>
        <p:sp>
          <p:nvSpPr>
            <p:cNvPr id="157708" name="Line 12"/>
            <p:cNvSpPr>
              <a:spLocks noChangeShapeType="1"/>
            </p:cNvSpPr>
            <p:nvPr/>
          </p:nvSpPr>
          <p:spPr bwMode="auto">
            <a:xfrm flipH="1" flipV="1">
              <a:off x="1200" y="1920"/>
              <a:ext cx="2304" cy="336"/>
            </a:xfrm>
            <a:prstGeom prst="line">
              <a:avLst/>
            </a:prstGeom>
            <a:noFill/>
            <a:ln w="76200">
              <a:solidFill>
                <a:srgbClr val="66FFFF"/>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7709" name="Line 13"/>
            <p:cNvSpPr>
              <a:spLocks noChangeShapeType="1"/>
            </p:cNvSpPr>
            <p:nvPr/>
          </p:nvSpPr>
          <p:spPr bwMode="auto">
            <a:xfrm flipH="1">
              <a:off x="1632" y="2256"/>
              <a:ext cx="1920" cy="432"/>
            </a:xfrm>
            <a:prstGeom prst="line">
              <a:avLst/>
            </a:prstGeom>
            <a:noFill/>
            <a:ln w="76200">
              <a:solidFill>
                <a:srgbClr val="66FFFF"/>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157710" name="Text Box 14"/>
          <p:cNvSpPr txBox="1">
            <a:spLocks noChangeArrowheads="1"/>
          </p:cNvSpPr>
          <p:nvPr/>
        </p:nvSpPr>
        <p:spPr bwMode="auto">
          <a:xfrm>
            <a:off x="8478473" y="0"/>
            <a:ext cx="699230" cy="461665"/>
          </a:xfrm>
          <a:prstGeom prst="rect">
            <a:avLst/>
          </a:prstGeom>
          <a:solidFill>
            <a:schemeClr val="bg2"/>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181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6324600" y="609600"/>
            <a:ext cx="2819400" cy="2743200"/>
          </a:xfrm>
        </p:spPr>
        <p:txBody>
          <a:bodyPr/>
          <a:lstStyle/>
          <a:p>
            <a:pPr eaLnBrk="1" hangingPunct="1">
              <a:defRPr/>
            </a:pPr>
            <a:r>
              <a:rPr lang="en-US">
                <a:cs typeface="+mj-cs"/>
              </a:rPr>
              <a:t>NT Boundaries in Israel</a:t>
            </a:r>
          </a:p>
        </p:txBody>
      </p:sp>
      <p:pic>
        <p:nvPicPr>
          <p:cNvPr id="93186" name="Picture 3" descr="19 NT Politic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71438"/>
            <a:ext cx="6292850" cy="7005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6564" name="Text Box 4"/>
          <p:cNvSpPr txBox="1">
            <a:spLocks noChangeArrowheads="1"/>
          </p:cNvSpPr>
          <p:nvPr/>
        </p:nvSpPr>
        <p:spPr bwMode="auto">
          <a:xfrm>
            <a:off x="8507413" y="0"/>
            <a:ext cx="641350" cy="457200"/>
          </a:xfrm>
          <a:prstGeom prst="rect">
            <a:avLst/>
          </a:prstGeom>
          <a:solidFill>
            <a:schemeClr val="bg2"/>
          </a:solidFill>
          <a:ln>
            <a:noFill/>
          </a:ln>
          <a:effectLst/>
          <a:extLs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en-US" b="1">
                <a:latin typeface="Times New Roman" charset="0"/>
              </a:rPr>
              <a:t>180</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94210" name="WordArt 2" descr="Paper bag"/>
          <p:cNvSpPr>
            <a:spLocks noChangeArrowheads="1" noChangeShapeType="1" noTextEdit="1"/>
          </p:cNvSpPr>
          <p:nvPr/>
        </p:nvSpPr>
        <p:spPr bwMode="auto">
          <a:xfrm>
            <a:off x="1143000" y="1828800"/>
            <a:ext cx="8286750" cy="2641600"/>
          </a:xfrm>
          <a:prstGeom prst="rect">
            <a:avLst/>
          </a:prstGeom>
        </p:spPr>
        <p:txBody>
          <a:bodyPr wrap="none" fromWordArt="1">
            <a:prstTxWarp prst="textCascadeUp">
              <a:avLst>
                <a:gd name="adj" fmla="val 44444"/>
              </a:avLst>
            </a:prstTxWarp>
            <a:scene3d>
              <a:camera prst="legacyPerspectiveTopLeft">
                <a:rot lat="0" lon="20519994" rev="0"/>
              </a:camera>
              <a:lightRig rig="legacyHarsh3" dir="r"/>
            </a:scene3d>
            <a:sp3d extrusionH="430200" prstMaterial="legacyMatte">
              <a:extrusionClr>
                <a:srgbClr val="006600"/>
              </a:extrusionClr>
            </a:sp3d>
          </a:bodyPr>
          <a:lstStyle/>
          <a:p>
            <a:pPr algn="ctr"/>
            <a:r>
              <a:rPr lang="en-US" sz="9600" kern="10">
                <a:ln w="9525">
                  <a:round/>
                  <a:headEnd/>
                  <a:tailEnd/>
                </a:ln>
                <a:blipFill dpi="0" rotWithShape="0">
                  <a:blip r:embed="rId3"/>
                  <a:srcRect/>
                  <a:tile tx="0" ty="0" sx="100000" sy="100000" flip="none" algn="tl"/>
                </a:blipFill>
                <a:latin typeface="Arial Black"/>
                <a:ea typeface="Arial Black"/>
                <a:cs typeface="Arial Black"/>
              </a:rPr>
              <a:t>THANK YOU</a:t>
            </a:r>
          </a:p>
        </p:txBody>
      </p:sp>
      <p:sp>
        <p:nvSpPr>
          <p:cNvPr id="7171" name="Text Box 3"/>
          <p:cNvSpPr txBox="1">
            <a:spLocks noChangeArrowheads="1"/>
          </p:cNvSpPr>
          <p:nvPr/>
        </p:nvSpPr>
        <p:spPr bwMode="auto">
          <a:xfrm>
            <a:off x="2667000" y="5105400"/>
            <a:ext cx="6477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a:latin typeface="Copperplate Gothic Bold" charset="0"/>
              </a:rPr>
              <a:t>By Samuel and Michael</a:t>
            </a:r>
          </a:p>
        </p:txBody>
      </p:sp>
      <p:sp>
        <p:nvSpPr>
          <p:cNvPr id="7172" name="Rectangle 4"/>
          <p:cNvSpPr>
            <a:spLocks noChangeArrowheads="1"/>
          </p:cNvSpPr>
          <p:nvPr/>
        </p:nvSpPr>
        <p:spPr bwMode="auto">
          <a:xfrm>
            <a:off x="0" y="0"/>
            <a:ext cx="9144000" cy="7010400"/>
          </a:xfrm>
          <a:prstGeom prst="rect">
            <a:avLst/>
          </a:prstGeom>
          <a:solidFill>
            <a:schemeClr val="tx2"/>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iterate type="lt">
                                    <p:tmPct val="100000"/>
                                  </p:iterate>
                                  <p:childTnLst>
                                    <p:set>
                                      <p:cBhvr>
                                        <p:cTn id="6" dur="1" fill="hold">
                                          <p:stCondLst>
                                            <p:cond delay="0"/>
                                          </p:stCondLst>
                                        </p:cTn>
                                        <p:tgtEl>
                                          <p:spTgt spid="7171"/>
                                        </p:tgtEl>
                                        <p:attrNameLst>
                                          <p:attrName>style.visibility</p:attrName>
                                        </p:attrNameLst>
                                      </p:cBhvr>
                                      <p:to>
                                        <p:strVal val="visible"/>
                                      </p:to>
                                    </p:set>
                                    <p:anim calcmode="lin" valueType="num">
                                      <p:cBhvr additive="base">
                                        <p:cTn id="7" dur="75" fill="hold"/>
                                        <p:tgtEl>
                                          <p:spTgt spid="7171"/>
                                        </p:tgtEl>
                                        <p:attrNameLst>
                                          <p:attrName>ppt_x</p:attrName>
                                        </p:attrNameLst>
                                      </p:cBhvr>
                                      <p:tavLst>
                                        <p:tav tm="0">
                                          <p:val>
                                            <p:strVal val="0-#ppt_w/2"/>
                                          </p:val>
                                        </p:tav>
                                        <p:tav tm="100000">
                                          <p:val>
                                            <p:strVal val="#ppt_x"/>
                                          </p:val>
                                        </p:tav>
                                      </p:tavLst>
                                    </p:anim>
                                    <p:anim calcmode="lin" valueType="num">
                                      <p:cBhvr additive="base">
                                        <p:cTn id="8" dur="75" fill="hold"/>
                                        <p:tgtEl>
                                          <p:spTgt spid="717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glas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146175"/>
            <a:ext cx="9144000" cy="578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3" name="Text Box 3"/>
          <p:cNvSpPr txBox="1">
            <a:spLocks noChangeArrowheads="1"/>
          </p:cNvSpPr>
          <p:nvPr/>
        </p:nvSpPr>
        <p:spPr bwMode="auto">
          <a:xfrm>
            <a:off x="8559800" y="152400"/>
            <a:ext cx="527050" cy="461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en-US" b="1" dirty="0">
                <a:latin typeface="Arial"/>
                <a:cs typeface="Arial"/>
              </a:rPr>
              <a:t>30</a:t>
            </a:r>
          </a:p>
        </p:txBody>
      </p:sp>
      <p:sp>
        <p:nvSpPr>
          <p:cNvPr id="10244" name="Rectangle 4"/>
          <p:cNvSpPr>
            <a:spLocks noGrp="1" noChangeArrowheads="1"/>
          </p:cNvSpPr>
          <p:nvPr>
            <p:ph type="title" idx="4294967295"/>
          </p:nvPr>
        </p:nvSpPr>
        <p:spPr>
          <a:xfrm>
            <a:off x="323850" y="0"/>
            <a:ext cx="7772400" cy="1143000"/>
          </a:xfrm>
        </p:spPr>
        <p:txBody>
          <a:bodyPr/>
          <a:lstStyle/>
          <a:p>
            <a:pPr eaLnBrk="1" hangingPunct="1">
              <a:defRPr/>
            </a:pPr>
            <a:r>
              <a:rPr lang="en-US" altLang="zh-CN" sz="3600" b="1" dirty="0">
                <a:solidFill>
                  <a:schemeClr val="tx1"/>
                </a:solidFill>
                <a:ea typeface="宋体" charset="0"/>
                <a:cs typeface="宋体" charset="0"/>
              </a:rPr>
              <a:t>Every Geographical Location </a:t>
            </a:r>
            <a:br>
              <a:rPr lang="en-US" altLang="zh-CN" sz="3600" b="1" dirty="0">
                <a:solidFill>
                  <a:schemeClr val="tx1"/>
                </a:solidFill>
                <a:ea typeface="宋体" charset="0"/>
                <a:cs typeface="宋体" charset="0"/>
              </a:rPr>
            </a:br>
            <a:r>
              <a:rPr lang="en-US" altLang="zh-CN" sz="3600" b="1" dirty="0">
                <a:solidFill>
                  <a:schemeClr val="tx1"/>
                </a:solidFill>
                <a:ea typeface="宋体" charset="0"/>
                <a:cs typeface="宋体" charset="0"/>
              </a:rPr>
              <a:t>in Acts / Epistles (Quiz #3)</a:t>
            </a:r>
            <a:endParaRPr lang="en-US" sz="3600" b="1" dirty="0">
              <a:solidFill>
                <a:schemeClr val="tx1"/>
              </a:solidFill>
              <a:cs typeface="+mj-cs"/>
            </a:endParaRPr>
          </a:p>
        </p:txBody>
      </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randombar(horizontal)">
                                      <p:cBhvr>
                                        <p:cTn id="7"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defRPr/>
            </a:pPr>
            <a:r>
              <a:rPr lang="en-US" dirty="0"/>
              <a:t>Black</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Bible Geography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0506472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143000" y="304800"/>
            <a:ext cx="2514600" cy="2743200"/>
          </a:xfrm>
        </p:spPr>
        <p:txBody>
          <a:bodyPr/>
          <a:lstStyle/>
          <a:p>
            <a:pPr eaLnBrk="1" hangingPunct="1">
              <a:defRPr/>
            </a:pPr>
            <a:r>
              <a:rPr lang="en-US">
                <a:cs typeface="+mj-cs"/>
              </a:rPr>
              <a:t>Greek Rule over Palestine</a:t>
            </a:r>
          </a:p>
        </p:txBody>
      </p:sp>
      <p:sp>
        <p:nvSpPr>
          <p:cNvPr id="25603" name="Rectangle 3"/>
          <p:cNvSpPr>
            <a:spLocks noGrp="1" noChangeArrowheads="1"/>
          </p:cNvSpPr>
          <p:nvPr>
            <p:ph type="body" sz="half" idx="1"/>
          </p:nvPr>
        </p:nvSpPr>
        <p:spPr>
          <a:xfrm>
            <a:off x="1143000" y="2743200"/>
            <a:ext cx="2667000" cy="3006725"/>
          </a:xfrm>
        </p:spPr>
        <p:txBody>
          <a:bodyPr/>
          <a:lstStyle/>
          <a:p>
            <a:pPr eaLnBrk="1" hangingPunct="1">
              <a:defRPr/>
            </a:pPr>
            <a:r>
              <a:rPr lang="en-US" sz="2800">
                <a:cs typeface="+mn-cs"/>
              </a:rPr>
              <a:t>Alexander</a:t>
            </a:r>
          </a:p>
          <a:p>
            <a:pPr eaLnBrk="1" hangingPunct="1">
              <a:defRPr/>
            </a:pPr>
            <a:r>
              <a:rPr lang="en-US" sz="2800">
                <a:cs typeface="+mn-cs"/>
              </a:rPr>
              <a:t>Struggle for Supremacy</a:t>
            </a:r>
          </a:p>
          <a:p>
            <a:pPr eaLnBrk="1" hangingPunct="1">
              <a:defRPr/>
            </a:pPr>
            <a:r>
              <a:rPr lang="en-US" sz="2800">
                <a:cs typeface="+mn-cs"/>
              </a:rPr>
              <a:t>Hellenistic Empire Developments </a:t>
            </a:r>
          </a:p>
        </p:txBody>
      </p:sp>
      <p:pic>
        <p:nvPicPr>
          <p:cNvPr id="25604" name="Picture 4" descr="Readings0002"/>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r="-1543"/>
          <a:stretch>
            <a:fillRect/>
          </a:stretch>
        </p:blipFill>
        <p:spPr>
          <a:xfrm>
            <a:off x="3767138" y="0"/>
            <a:ext cx="5529262" cy="685800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Effect transition="in" filter="wipe(down)">
                                      <p:cBhvr>
                                        <p:cTn id="7" dur="500"/>
                                        <p:tgtEl>
                                          <p:spTgt spid="2560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25603">
                                            <p:txEl>
                                              <p:pRg st="1" end="1"/>
                                            </p:txEl>
                                          </p:spTgt>
                                        </p:tgtEl>
                                        <p:attrNameLst>
                                          <p:attrName>style.visibility</p:attrName>
                                        </p:attrNameLst>
                                      </p:cBhvr>
                                      <p:to>
                                        <p:strVal val="visible"/>
                                      </p:to>
                                    </p:set>
                                    <p:animEffect transition="in" filter="wipe(down)">
                                      <p:cBhvr>
                                        <p:cTn id="12" dur="500"/>
                                        <p:tgtEl>
                                          <p:spTgt spid="2560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25603">
                                            <p:txEl>
                                              <p:pRg st="2" end="2"/>
                                            </p:txEl>
                                          </p:spTgt>
                                        </p:tgtEl>
                                        <p:attrNameLst>
                                          <p:attrName>style.visibility</p:attrName>
                                        </p:attrNameLst>
                                      </p:cBhvr>
                                      <p:to>
                                        <p:strVal val="visible"/>
                                      </p:to>
                                    </p:set>
                                    <p:animEffect transition="in" filter="wipe(down)">
                                      <p:cBhvr>
                                        <p:cTn id="17" dur="500"/>
                                        <p:tgtEl>
                                          <p:spTgt spid="2560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body" sz="half" idx="1"/>
          </p:nvPr>
        </p:nvSpPr>
        <p:spPr>
          <a:xfrm>
            <a:off x="5562600" y="3048000"/>
            <a:ext cx="3581400" cy="2895600"/>
          </a:xfrm>
        </p:spPr>
        <p:txBody>
          <a:bodyPr/>
          <a:lstStyle/>
          <a:p>
            <a:pPr eaLnBrk="1" hangingPunct="1">
              <a:defRPr/>
            </a:pPr>
            <a:r>
              <a:rPr lang="en-US" sz="2800">
                <a:cs typeface="+mn-cs"/>
              </a:rPr>
              <a:t>Colonization (Hellenization)</a:t>
            </a:r>
          </a:p>
          <a:p>
            <a:pPr eaLnBrk="1" hangingPunct="1">
              <a:defRPr/>
            </a:pPr>
            <a:r>
              <a:rPr lang="en-US" sz="2800">
                <a:cs typeface="+mn-cs"/>
              </a:rPr>
              <a:t>Conquest</a:t>
            </a:r>
          </a:p>
          <a:p>
            <a:pPr eaLnBrk="1" hangingPunct="1">
              <a:defRPr/>
            </a:pPr>
            <a:r>
              <a:rPr lang="en-US" sz="2800">
                <a:cs typeface="+mn-cs"/>
              </a:rPr>
              <a:t>Consolidation (Greek Language)</a:t>
            </a:r>
          </a:p>
        </p:txBody>
      </p:sp>
      <p:grpSp>
        <p:nvGrpSpPr>
          <p:cNvPr id="59394" name="Group 3"/>
          <p:cNvGrpSpPr>
            <a:grpSpLocks/>
          </p:cNvGrpSpPr>
          <p:nvPr/>
        </p:nvGrpSpPr>
        <p:grpSpPr bwMode="auto">
          <a:xfrm>
            <a:off x="0" y="1066800"/>
            <a:ext cx="5562600" cy="6172200"/>
            <a:chOff x="144" y="624"/>
            <a:chExt cx="3504" cy="3888"/>
          </a:xfrm>
        </p:grpSpPr>
        <p:sp>
          <p:nvSpPr>
            <p:cNvPr id="27652" name="Oval 4"/>
            <p:cNvSpPr>
              <a:spLocks noChangeArrowheads="1"/>
            </p:cNvSpPr>
            <p:nvPr/>
          </p:nvSpPr>
          <p:spPr bwMode="auto">
            <a:xfrm>
              <a:off x="1152" y="1776"/>
              <a:ext cx="2496" cy="2736"/>
            </a:xfrm>
            <a:prstGeom prst="ellipse">
              <a:avLst/>
            </a:prstGeom>
            <a:solidFill>
              <a:schemeClr val="tx1"/>
            </a:solidFill>
            <a:ln w="38100" cap="sq">
              <a:solidFill>
                <a:schemeClr val="bg1"/>
              </a:solidFill>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US">
                <a:solidFill>
                  <a:schemeClr val="bg1"/>
                </a:solidFill>
                <a:latin typeface="Times New Roman" charset="0"/>
              </a:endParaRPr>
            </a:p>
          </p:txBody>
        </p:sp>
        <p:grpSp>
          <p:nvGrpSpPr>
            <p:cNvPr id="59399" name="Group 5"/>
            <p:cNvGrpSpPr>
              <a:grpSpLocks/>
            </p:cNvGrpSpPr>
            <p:nvPr/>
          </p:nvGrpSpPr>
          <p:grpSpPr bwMode="auto">
            <a:xfrm>
              <a:off x="144" y="624"/>
              <a:ext cx="3005" cy="3696"/>
              <a:chOff x="1152" y="432"/>
              <a:chExt cx="3005" cy="3696"/>
            </a:xfrm>
          </p:grpSpPr>
          <p:grpSp>
            <p:nvGrpSpPr>
              <p:cNvPr id="59401" name="Group 6"/>
              <p:cNvGrpSpPr>
                <a:grpSpLocks/>
              </p:cNvGrpSpPr>
              <p:nvPr/>
            </p:nvGrpSpPr>
            <p:grpSpPr bwMode="auto">
              <a:xfrm>
                <a:off x="1152" y="432"/>
                <a:ext cx="3005" cy="3696"/>
                <a:chOff x="1152" y="432"/>
                <a:chExt cx="3005" cy="3696"/>
              </a:xfrm>
            </p:grpSpPr>
            <p:grpSp>
              <p:nvGrpSpPr>
                <p:cNvPr id="59403" name="Group 7"/>
                <p:cNvGrpSpPr>
                  <a:grpSpLocks/>
                </p:cNvGrpSpPr>
                <p:nvPr/>
              </p:nvGrpSpPr>
              <p:grpSpPr bwMode="auto">
                <a:xfrm>
                  <a:off x="1152" y="432"/>
                  <a:ext cx="3005" cy="3674"/>
                  <a:chOff x="2611" y="454"/>
                  <a:chExt cx="3005" cy="3674"/>
                </a:xfrm>
              </p:grpSpPr>
              <p:grpSp>
                <p:nvGrpSpPr>
                  <p:cNvPr id="59406" name="Group 8"/>
                  <p:cNvGrpSpPr>
                    <a:grpSpLocks/>
                  </p:cNvGrpSpPr>
                  <p:nvPr/>
                </p:nvGrpSpPr>
                <p:grpSpPr bwMode="auto">
                  <a:xfrm>
                    <a:off x="2611" y="454"/>
                    <a:ext cx="3005" cy="3674"/>
                    <a:chOff x="2611" y="454"/>
                    <a:chExt cx="3005" cy="3674"/>
                  </a:xfrm>
                </p:grpSpPr>
                <p:pic>
                  <p:nvPicPr>
                    <p:cNvPr id="27657" name="Picture 9" descr="Readings000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11" y="454"/>
                      <a:ext cx="3005" cy="367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 uri="{FAA26D3D-D897-4be2-8F04-BA451C77F1D7}">
                        <ma14:placeholderFlag xmlns="" xmlns:ma14="http://schemas.microsoft.com/office/mac/drawingml/2011/main" val="1"/>
                      </a:ext>
                    </a:extLst>
                  </p:spPr>
                </p:pic>
                <p:sp>
                  <p:nvSpPr>
                    <p:cNvPr id="27658" name="Rectangle 10"/>
                    <p:cNvSpPr>
                      <a:spLocks noChangeArrowheads="1"/>
                    </p:cNvSpPr>
                    <p:nvPr/>
                  </p:nvSpPr>
                  <p:spPr bwMode="auto">
                    <a:xfrm rot="2100702">
                      <a:off x="3857" y="1337"/>
                      <a:ext cx="432" cy="1056"/>
                    </a:xfrm>
                    <a:prstGeom prst="rect">
                      <a:avLst/>
                    </a:prstGeom>
                    <a:solidFill>
                      <a:schemeClr val="tx1"/>
                    </a:solidFill>
                    <a:ln w="12700" cap="sq">
                      <a:solidFill>
                        <a:schemeClr val="tx1"/>
                      </a:solidFill>
                      <a:miter lim="800000"/>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7659" name="Rectangle 11"/>
                    <p:cNvSpPr>
                      <a:spLocks noChangeArrowheads="1"/>
                    </p:cNvSpPr>
                    <p:nvPr/>
                  </p:nvSpPr>
                  <p:spPr bwMode="auto">
                    <a:xfrm>
                      <a:off x="3984" y="3936"/>
                      <a:ext cx="1584" cy="192"/>
                    </a:xfrm>
                    <a:prstGeom prst="rect">
                      <a:avLst/>
                    </a:prstGeom>
                    <a:solidFill>
                      <a:schemeClr val="tx1"/>
                    </a:solidFill>
                    <a:ln w="12700" cap="sq">
                      <a:solidFill>
                        <a:schemeClr val="tx1"/>
                      </a:solidFill>
                      <a:miter lim="800000"/>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7660" name="AutoShape 12"/>
                    <p:cNvSpPr>
                      <a:spLocks noChangeArrowheads="1"/>
                    </p:cNvSpPr>
                    <p:nvPr/>
                  </p:nvSpPr>
                  <p:spPr bwMode="auto">
                    <a:xfrm>
                      <a:off x="4368" y="2448"/>
                      <a:ext cx="624" cy="384"/>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tx1"/>
                    </a:solidFill>
                    <a:ln w="12700" cap="sq">
                      <a:solidFill>
                        <a:schemeClr val="tx1"/>
                      </a:solidFill>
                      <a:miter lim="800000"/>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7661" name="Rectangle 13"/>
                    <p:cNvSpPr>
                      <a:spLocks noChangeArrowheads="1"/>
                    </p:cNvSpPr>
                    <p:nvPr/>
                  </p:nvSpPr>
                  <p:spPr bwMode="auto">
                    <a:xfrm>
                      <a:off x="3984" y="3792"/>
                      <a:ext cx="960" cy="144"/>
                    </a:xfrm>
                    <a:prstGeom prst="rect">
                      <a:avLst/>
                    </a:prstGeom>
                    <a:solidFill>
                      <a:schemeClr val="tx1"/>
                    </a:solidFill>
                    <a:ln w="12700" cap="sq">
                      <a:solidFill>
                        <a:schemeClr val="tx1"/>
                      </a:solidFill>
                      <a:miter lim="800000"/>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sp>
                <p:nvSpPr>
                  <p:cNvPr id="27662" name="Rectangle 14"/>
                  <p:cNvSpPr>
                    <a:spLocks noChangeArrowheads="1"/>
                  </p:cNvSpPr>
                  <p:nvPr/>
                </p:nvSpPr>
                <p:spPr bwMode="auto">
                  <a:xfrm>
                    <a:off x="4464" y="480"/>
                    <a:ext cx="1104" cy="1440"/>
                  </a:xfrm>
                  <a:prstGeom prst="rect">
                    <a:avLst/>
                  </a:prstGeom>
                  <a:solidFill>
                    <a:schemeClr val="tx1"/>
                  </a:solidFill>
                  <a:ln w="12700" cap="sq">
                    <a:solidFill>
                      <a:schemeClr val="tx1"/>
                    </a:solidFill>
                    <a:miter lim="800000"/>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sp>
              <p:nvSpPr>
                <p:cNvPr id="27663" name="AutoShape 15"/>
                <p:cNvSpPr>
                  <a:spLocks noChangeArrowheads="1"/>
                </p:cNvSpPr>
                <p:nvPr/>
              </p:nvSpPr>
              <p:spPr bwMode="auto">
                <a:xfrm flipV="1">
                  <a:off x="2880" y="3648"/>
                  <a:ext cx="624" cy="480"/>
                </a:xfrm>
                <a:prstGeom prst="triangle">
                  <a:avLst>
                    <a:gd name="adj" fmla="val 50000"/>
                  </a:avLst>
                </a:prstGeom>
                <a:solidFill>
                  <a:schemeClr val="tx1"/>
                </a:solidFill>
                <a:ln w="12700" cap="sq">
                  <a:solidFill>
                    <a:schemeClr val="tx1"/>
                  </a:solidFill>
                  <a:miter lim="800000"/>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7664" name="AutoShape 16"/>
                <p:cNvSpPr>
                  <a:spLocks noChangeArrowheads="1"/>
                </p:cNvSpPr>
                <p:nvPr/>
              </p:nvSpPr>
              <p:spPr bwMode="auto">
                <a:xfrm>
                  <a:off x="2592" y="1392"/>
                  <a:ext cx="1392" cy="672"/>
                </a:xfrm>
                <a:prstGeom prst="flowChartInputOutput">
                  <a:avLst/>
                </a:prstGeom>
                <a:solidFill>
                  <a:schemeClr val="tx1"/>
                </a:solidFill>
                <a:ln w="12700" cap="sq">
                  <a:solidFill>
                    <a:schemeClr val="tx1"/>
                  </a:solidFill>
                  <a:miter lim="800000"/>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sp>
            <p:nvSpPr>
              <p:cNvPr id="27665" name="Oval 17"/>
              <p:cNvSpPr>
                <a:spLocks noChangeArrowheads="1"/>
              </p:cNvSpPr>
              <p:nvPr/>
            </p:nvSpPr>
            <p:spPr bwMode="auto">
              <a:xfrm>
                <a:off x="2640" y="2016"/>
                <a:ext cx="192" cy="144"/>
              </a:xfrm>
              <a:prstGeom prst="ellipse">
                <a:avLst/>
              </a:prstGeom>
              <a:solidFill>
                <a:schemeClr val="tx1"/>
              </a:solidFill>
              <a:ln w="12700" cap="sq">
                <a:solidFill>
                  <a:schemeClr val="tx1"/>
                </a:solidFill>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sp>
          <p:nvSpPr>
            <p:cNvPr id="27666" name="Oval 18"/>
            <p:cNvSpPr>
              <a:spLocks noChangeArrowheads="1"/>
            </p:cNvSpPr>
            <p:nvPr/>
          </p:nvSpPr>
          <p:spPr bwMode="auto">
            <a:xfrm>
              <a:off x="1152" y="1776"/>
              <a:ext cx="2496" cy="2736"/>
            </a:xfrm>
            <a:prstGeom prst="ellipse">
              <a:avLst/>
            </a:prstGeom>
            <a:noFill/>
            <a:ln w="38100" cap="sq">
              <a:solidFill>
                <a:srgbClr val="BA1236"/>
              </a:solidFill>
              <a:round/>
              <a:headEnd type="none" w="sm" len="sm"/>
              <a:tailEnd type="none" w="sm" len="sm"/>
            </a:ln>
            <a:effectLst/>
            <a:extLst>
              <a:ext uri="{909E8E84-426E-40dd-AFC4-6F175D3DCCD1}">
                <a14:hiddenFill xmlns="" xmlns:a14="http://schemas.microsoft.com/office/drawing/2010/main">
                  <a:solidFill>
                    <a:schemeClr val="tx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US">
                <a:solidFill>
                  <a:schemeClr val="bg1"/>
                </a:solidFill>
                <a:latin typeface="Times New Roman" charset="0"/>
              </a:endParaRPr>
            </a:p>
          </p:txBody>
        </p:sp>
      </p:grpSp>
      <p:sp>
        <p:nvSpPr>
          <p:cNvPr id="27667" name="Text Box 19"/>
          <p:cNvSpPr txBox="1">
            <a:spLocks noChangeArrowheads="1"/>
          </p:cNvSpPr>
          <p:nvPr/>
        </p:nvSpPr>
        <p:spPr bwMode="auto">
          <a:xfrm>
            <a:off x="8458200" y="76200"/>
            <a:ext cx="533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US">
                <a:latin typeface="Times New Roman" charset="0"/>
              </a:rPr>
              <a:t>60</a:t>
            </a:r>
          </a:p>
        </p:txBody>
      </p:sp>
      <p:pic>
        <p:nvPicPr>
          <p:cNvPr id="27668" name="Picture 2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200400" y="-76200"/>
            <a:ext cx="5943600" cy="28209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a:tailEn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pic>
      <p:sp>
        <p:nvSpPr>
          <p:cNvPr id="27669" name="Rectangle 21"/>
          <p:cNvSpPr>
            <a:spLocks noGrp="1" noChangeArrowheads="1"/>
          </p:cNvSpPr>
          <p:nvPr>
            <p:ph type="title"/>
          </p:nvPr>
        </p:nvSpPr>
        <p:spPr>
          <a:xfrm>
            <a:off x="2286000" y="1447800"/>
            <a:ext cx="6858000" cy="914400"/>
          </a:xfrm>
          <a:solidFill>
            <a:srgbClr val="4C1322"/>
          </a:solidFill>
        </p:spPr>
        <p:txBody>
          <a:bodyPr/>
          <a:lstStyle/>
          <a:p>
            <a:pPr eaLnBrk="1" hangingPunct="1">
              <a:defRPr/>
            </a:pPr>
            <a:r>
              <a:rPr lang="en-US" sz="3200" b="1">
                <a:solidFill>
                  <a:schemeClr val="tx1"/>
                </a:solidFill>
                <a:cs typeface="+mj-cs"/>
              </a:rPr>
              <a:t>What was so Great about Alexander?</a:t>
            </a:r>
            <a:endParaRPr lang="en-US" sz="3600">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wipe(down)">
                                      <p:cBhvr>
                                        <p:cTn id="7" dur="580">
                                          <p:stCondLst>
                                            <p:cond delay="0"/>
                                          </p:stCondLst>
                                        </p:cTn>
                                        <p:tgtEl>
                                          <p:spTgt spid="27650">
                                            <p:txEl>
                                              <p:pRg st="0" end="0"/>
                                            </p:txEl>
                                          </p:spTgt>
                                        </p:tgtEl>
                                      </p:cBhvr>
                                    </p:animEffect>
                                    <p:anim calcmode="lin" valueType="num">
                                      <p:cBhvr>
                                        <p:cTn id="8" dur="1822" tmFilter="0,0; 0.14,0.36; 0.43,0.73; 0.71,0.91; 1.0,1.0">
                                          <p:stCondLst>
                                            <p:cond delay="0"/>
                                          </p:stCondLst>
                                        </p:cTn>
                                        <p:tgtEl>
                                          <p:spTgt spid="27650">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7650">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7650">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7650">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7650">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27650">
                                            <p:txEl>
                                              <p:pRg st="0" end="0"/>
                                            </p:txEl>
                                          </p:spTgt>
                                        </p:tgtEl>
                                      </p:cBhvr>
                                      <p:to x="100000" y="60000"/>
                                    </p:animScale>
                                    <p:animScale>
                                      <p:cBhvr>
                                        <p:cTn id="14" dur="166" decel="50000">
                                          <p:stCondLst>
                                            <p:cond delay="676"/>
                                          </p:stCondLst>
                                        </p:cTn>
                                        <p:tgtEl>
                                          <p:spTgt spid="27650">
                                            <p:txEl>
                                              <p:pRg st="0" end="0"/>
                                            </p:txEl>
                                          </p:spTgt>
                                        </p:tgtEl>
                                      </p:cBhvr>
                                      <p:to x="100000" y="100000"/>
                                    </p:animScale>
                                    <p:animScale>
                                      <p:cBhvr>
                                        <p:cTn id="15" dur="26">
                                          <p:stCondLst>
                                            <p:cond delay="1312"/>
                                          </p:stCondLst>
                                        </p:cTn>
                                        <p:tgtEl>
                                          <p:spTgt spid="27650">
                                            <p:txEl>
                                              <p:pRg st="0" end="0"/>
                                            </p:txEl>
                                          </p:spTgt>
                                        </p:tgtEl>
                                      </p:cBhvr>
                                      <p:to x="100000" y="80000"/>
                                    </p:animScale>
                                    <p:animScale>
                                      <p:cBhvr>
                                        <p:cTn id="16" dur="166" decel="50000">
                                          <p:stCondLst>
                                            <p:cond delay="1338"/>
                                          </p:stCondLst>
                                        </p:cTn>
                                        <p:tgtEl>
                                          <p:spTgt spid="27650">
                                            <p:txEl>
                                              <p:pRg st="0" end="0"/>
                                            </p:txEl>
                                          </p:spTgt>
                                        </p:tgtEl>
                                      </p:cBhvr>
                                      <p:to x="100000" y="100000"/>
                                    </p:animScale>
                                    <p:animScale>
                                      <p:cBhvr>
                                        <p:cTn id="17" dur="26">
                                          <p:stCondLst>
                                            <p:cond delay="1642"/>
                                          </p:stCondLst>
                                        </p:cTn>
                                        <p:tgtEl>
                                          <p:spTgt spid="27650">
                                            <p:txEl>
                                              <p:pRg st="0" end="0"/>
                                            </p:txEl>
                                          </p:spTgt>
                                        </p:tgtEl>
                                      </p:cBhvr>
                                      <p:to x="100000" y="90000"/>
                                    </p:animScale>
                                    <p:animScale>
                                      <p:cBhvr>
                                        <p:cTn id="18" dur="166" decel="50000">
                                          <p:stCondLst>
                                            <p:cond delay="1668"/>
                                          </p:stCondLst>
                                        </p:cTn>
                                        <p:tgtEl>
                                          <p:spTgt spid="27650">
                                            <p:txEl>
                                              <p:pRg st="0" end="0"/>
                                            </p:txEl>
                                          </p:spTgt>
                                        </p:tgtEl>
                                      </p:cBhvr>
                                      <p:to x="100000" y="100000"/>
                                    </p:animScale>
                                    <p:animScale>
                                      <p:cBhvr>
                                        <p:cTn id="19" dur="26">
                                          <p:stCondLst>
                                            <p:cond delay="1808"/>
                                          </p:stCondLst>
                                        </p:cTn>
                                        <p:tgtEl>
                                          <p:spTgt spid="27650">
                                            <p:txEl>
                                              <p:pRg st="0" end="0"/>
                                            </p:txEl>
                                          </p:spTgt>
                                        </p:tgtEl>
                                      </p:cBhvr>
                                      <p:to x="100000" y="95000"/>
                                    </p:animScale>
                                    <p:animScale>
                                      <p:cBhvr>
                                        <p:cTn id="20" dur="166" decel="50000">
                                          <p:stCondLst>
                                            <p:cond delay="1834"/>
                                          </p:stCondLst>
                                        </p:cTn>
                                        <p:tgtEl>
                                          <p:spTgt spid="27650">
                                            <p:txEl>
                                              <p:pRg st="0" end="0"/>
                                            </p:txEl>
                                          </p:spTgt>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27650">
                                            <p:txEl>
                                              <p:pRg st="1" end="1"/>
                                            </p:txEl>
                                          </p:spTgt>
                                        </p:tgtEl>
                                        <p:attrNameLst>
                                          <p:attrName>style.visibility</p:attrName>
                                        </p:attrNameLst>
                                      </p:cBhvr>
                                      <p:to>
                                        <p:strVal val="visible"/>
                                      </p:to>
                                    </p:set>
                                    <p:animEffect transition="in" filter="wipe(down)">
                                      <p:cBhvr>
                                        <p:cTn id="25" dur="580">
                                          <p:stCondLst>
                                            <p:cond delay="0"/>
                                          </p:stCondLst>
                                        </p:cTn>
                                        <p:tgtEl>
                                          <p:spTgt spid="27650">
                                            <p:txEl>
                                              <p:pRg st="1" end="1"/>
                                            </p:txEl>
                                          </p:spTgt>
                                        </p:tgtEl>
                                      </p:cBhvr>
                                    </p:animEffect>
                                    <p:anim calcmode="lin" valueType="num">
                                      <p:cBhvr>
                                        <p:cTn id="26" dur="1822" tmFilter="0,0; 0.14,0.36; 0.43,0.73; 0.71,0.91; 1.0,1.0">
                                          <p:stCondLst>
                                            <p:cond delay="0"/>
                                          </p:stCondLst>
                                        </p:cTn>
                                        <p:tgtEl>
                                          <p:spTgt spid="27650">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7650">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7650">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7650">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7650">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27650">
                                            <p:txEl>
                                              <p:pRg st="1" end="1"/>
                                            </p:txEl>
                                          </p:spTgt>
                                        </p:tgtEl>
                                      </p:cBhvr>
                                      <p:to x="100000" y="60000"/>
                                    </p:animScale>
                                    <p:animScale>
                                      <p:cBhvr>
                                        <p:cTn id="32" dur="166" decel="50000">
                                          <p:stCondLst>
                                            <p:cond delay="676"/>
                                          </p:stCondLst>
                                        </p:cTn>
                                        <p:tgtEl>
                                          <p:spTgt spid="27650">
                                            <p:txEl>
                                              <p:pRg st="1" end="1"/>
                                            </p:txEl>
                                          </p:spTgt>
                                        </p:tgtEl>
                                      </p:cBhvr>
                                      <p:to x="100000" y="100000"/>
                                    </p:animScale>
                                    <p:animScale>
                                      <p:cBhvr>
                                        <p:cTn id="33" dur="26">
                                          <p:stCondLst>
                                            <p:cond delay="1312"/>
                                          </p:stCondLst>
                                        </p:cTn>
                                        <p:tgtEl>
                                          <p:spTgt spid="27650">
                                            <p:txEl>
                                              <p:pRg st="1" end="1"/>
                                            </p:txEl>
                                          </p:spTgt>
                                        </p:tgtEl>
                                      </p:cBhvr>
                                      <p:to x="100000" y="80000"/>
                                    </p:animScale>
                                    <p:animScale>
                                      <p:cBhvr>
                                        <p:cTn id="34" dur="166" decel="50000">
                                          <p:stCondLst>
                                            <p:cond delay="1338"/>
                                          </p:stCondLst>
                                        </p:cTn>
                                        <p:tgtEl>
                                          <p:spTgt spid="27650">
                                            <p:txEl>
                                              <p:pRg st="1" end="1"/>
                                            </p:txEl>
                                          </p:spTgt>
                                        </p:tgtEl>
                                      </p:cBhvr>
                                      <p:to x="100000" y="100000"/>
                                    </p:animScale>
                                    <p:animScale>
                                      <p:cBhvr>
                                        <p:cTn id="35" dur="26">
                                          <p:stCondLst>
                                            <p:cond delay="1642"/>
                                          </p:stCondLst>
                                        </p:cTn>
                                        <p:tgtEl>
                                          <p:spTgt spid="27650">
                                            <p:txEl>
                                              <p:pRg st="1" end="1"/>
                                            </p:txEl>
                                          </p:spTgt>
                                        </p:tgtEl>
                                      </p:cBhvr>
                                      <p:to x="100000" y="90000"/>
                                    </p:animScale>
                                    <p:animScale>
                                      <p:cBhvr>
                                        <p:cTn id="36" dur="166" decel="50000">
                                          <p:stCondLst>
                                            <p:cond delay="1668"/>
                                          </p:stCondLst>
                                        </p:cTn>
                                        <p:tgtEl>
                                          <p:spTgt spid="27650">
                                            <p:txEl>
                                              <p:pRg st="1" end="1"/>
                                            </p:txEl>
                                          </p:spTgt>
                                        </p:tgtEl>
                                      </p:cBhvr>
                                      <p:to x="100000" y="100000"/>
                                    </p:animScale>
                                    <p:animScale>
                                      <p:cBhvr>
                                        <p:cTn id="37" dur="26">
                                          <p:stCondLst>
                                            <p:cond delay="1808"/>
                                          </p:stCondLst>
                                        </p:cTn>
                                        <p:tgtEl>
                                          <p:spTgt spid="27650">
                                            <p:txEl>
                                              <p:pRg st="1" end="1"/>
                                            </p:txEl>
                                          </p:spTgt>
                                        </p:tgtEl>
                                      </p:cBhvr>
                                      <p:to x="100000" y="95000"/>
                                    </p:animScale>
                                    <p:animScale>
                                      <p:cBhvr>
                                        <p:cTn id="38" dur="166" decel="50000">
                                          <p:stCondLst>
                                            <p:cond delay="1834"/>
                                          </p:stCondLst>
                                        </p:cTn>
                                        <p:tgtEl>
                                          <p:spTgt spid="27650">
                                            <p:txEl>
                                              <p:pRg st="1" end="1"/>
                                            </p:txEl>
                                          </p:spTgt>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27650">
                                            <p:txEl>
                                              <p:pRg st="2" end="2"/>
                                            </p:txEl>
                                          </p:spTgt>
                                        </p:tgtEl>
                                        <p:attrNameLst>
                                          <p:attrName>style.visibility</p:attrName>
                                        </p:attrNameLst>
                                      </p:cBhvr>
                                      <p:to>
                                        <p:strVal val="visible"/>
                                      </p:to>
                                    </p:set>
                                    <p:animEffect transition="in" filter="wipe(down)">
                                      <p:cBhvr>
                                        <p:cTn id="43" dur="580">
                                          <p:stCondLst>
                                            <p:cond delay="0"/>
                                          </p:stCondLst>
                                        </p:cTn>
                                        <p:tgtEl>
                                          <p:spTgt spid="27650">
                                            <p:txEl>
                                              <p:pRg st="2" end="2"/>
                                            </p:txEl>
                                          </p:spTgt>
                                        </p:tgtEl>
                                      </p:cBhvr>
                                    </p:animEffect>
                                    <p:anim calcmode="lin" valueType="num">
                                      <p:cBhvr>
                                        <p:cTn id="44" dur="1822" tmFilter="0,0; 0.14,0.36; 0.43,0.73; 0.71,0.91; 1.0,1.0">
                                          <p:stCondLst>
                                            <p:cond delay="0"/>
                                          </p:stCondLst>
                                        </p:cTn>
                                        <p:tgtEl>
                                          <p:spTgt spid="27650">
                                            <p:txEl>
                                              <p:pRg st="2" end="2"/>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27650">
                                            <p:txEl>
                                              <p:pRg st="2" end="2"/>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27650">
                                            <p:txEl>
                                              <p:pRg st="2" end="2"/>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27650">
                                            <p:txEl>
                                              <p:pRg st="2" end="2"/>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27650">
                                            <p:txEl>
                                              <p:pRg st="2" end="2"/>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27650">
                                            <p:txEl>
                                              <p:pRg st="2" end="2"/>
                                            </p:txEl>
                                          </p:spTgt>
                                        </p:tgtEl>
                                      </p:cBhvr>
                                      <p:to x="100000" y="60000"/>
                                    </p:animScale>
                                    <p:animScale>
                                      <p:cBhvr>
                                        <p:cTn id="50" dur="166" decel="50000">
                                          <p:stCondLst>
                                            <p:cond delay="676"/>
                                          </p:stCondLst>
                                        </p:cTn>
                                        <p:tgtEl>
                                          <p:spTgt spid="27650">
                                            <p:txEl>
                                              <p:pRg st="2" end="2"/>
                                            </p:txEl>
                                          </p:spTgt>
                                        </p:tgtEl>
                                      </p:cBhvr>
                                      <p:to x="100000" y="100000"/>
                                    </p:animScale>
                                    <p:animScale>
                                      <p:cBhvr>
                                        <p:cTn id="51" dur="26">
                                          <p:stCondLst>
                                            <p:cond delay="1312"/>
                                          </p:stCondLst>
                                        </p:cTn>
                                        <p:tgtEl>
                                          <p:spTgt spid="27650">
                                            <p:txEl>
                                              <p:pRg st="2" end="2"/>
                                            </p:txEl>
                                          </p:spTgt>
                                        </p:tgtEl>
                                      </p:cBhvr>
                                      <p:to x="100000" y="80000"/>
                                    </p:animScale>
                                    <p:animScale>
                                      <p:cBhvr>
                                        <p:cTn id="52" dur="166" decel="50000">
                                          <p:stCondLst>
                                            <p:cond delay="1338"/>
                                          </p:stCondLst>
                                        </p:cTn>
                                        <p:tgtEl>
                                          <p:spTgt spid="27650">
                                            <p:txEl>
                                              <p:pRg st="2" end="2"/>
                                            </p:txEl>
                                          </p:spTgt>
                                        </p:tgtEl>
                                      </p:cBhvr>
                                      <p:to x="100000" y="100000"/>
                                    </p:animScale>
                                    <p:animScale>
                                      <p:cBhvr>
                                        <p:cTn id="53" dur="26">
                                          <p:stCondLst>
                                            <p:cond delay="1642"/>
                                          </p:stCondLst>
                                        </p:cTn>
                                        <p:tgtEl>
                                          <p:spTgt spid="27650">
                                            <p:txEl>
                                              <p:pRg st="2" end="2"/>
                                            </p:txEl>
                                          </p:spTgt>
                                        </p:tgtEl>
                                      </p:cBhvr>
                                      <p:to x="100000" y="90000"/>
                                    </p:animScale>
                                    <p:animScale>
                                      <p:cBhvr>
                                        <p:cTn id="54" dur="166" decel="50000">
                                          <p:stCondLst>
                                            <p:cond delay="1668"/>
                                          </p:stCondLst>
                                        </p:cTn>
                                        <p:tgtEl>
                                          <p:spTgt spid="27650">
                                            <p:txEl>
                                              <p:pRg st="2" end="2"/>
                                            </p:txEl>
                                          </p:spTgt>
                                        </p:tgtEl>
                                      </p:cBhvr>
                                      <p:to x="100000" y="100000"/>
                                    </p:animScale>
                                    <p:animScale>
                                      <p:cBhvr>
                                        <p:cTn id="55" dur="26">
                                          <p:stCondLst>
                                            <p:cond delay="1808"/>
                                          </p:stCondLst>
                                        </p:cTn>
                                        <p:tgtEl>
                                          <p:spTgt spid="27650">
                                            <p:txEl>
                                              <p:pRg st="2" end="2"/>
                                            </p:txEl>
                                          </p:spTgt>
                                        </p:tgtEl>
                                      </p:cBhvr>
                                      <p:to x="100000" y="95000"/>
                                    </p:animScale>
                                    <p:animScale>
                                      <p:cBhvr>
                                        <p:cTn id="56" dur="166" decel="50000">
                                          <p:stCondLst>
                                            <p:cond delay="1834"/>
                                          </p:stCondLst>
                                        </p:cTn>
                                        <p:tgtEl>
                                          <p:spTgt spid="27650">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Ntiochus IV0003"/>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533400" y="-66675"/>
            <a:ext cx="8077200" cy="6926263"/>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29699" name="Text Box 3"/>
          <p:cNvSpPr txBox="1">
            <a:spLocks noChangeArrowheads="1"/>
          </p:cNvSpPr>
          <p:nvPr/>
        </p:nvSpPr>
        <p:spPr bwMode="auto">
          <a:xfrm>
            <a:off x="8610600" y="76200"/>
            <a:ext cx="533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endParaRPr lang="en-US">
              <a:latin typeface="Times New Roman"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Readings0005"/>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rot="626961">
            <a:off x="2133600" y="457200"/>
            <a:ext cx="6618288" cy="6678613"/>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31747" name="Rectangle 3"/>
          <p:cNvSpPr>
            <a:spLocks noGrp="1" noChangeArrowheads="1"/>
          </p:cNvSpPr>
          <p:nvPr>
            <p:ph type="title"/>
          </p:nvPr>
        </p:nvSpPr>
        <p:spPr>
          <a:xfrm>
            <a:off x="0" y="0"/>
            <a:ext cx="2667000" cy="4038600"/>
          </a:xfrm>
        </p:spPr>
        <p:txBody>
          <a:bodyPr/>
          <a:lstStyle/>
          <a:p>
            <a:pPr eaLnBrk="1" hangingPunct="1">
              <a:defRPr/>
            </a:pPr>
            <a:r>
              <a:rPr lang="en-US">
                <a:cs typeface="+mj-cs"/>
              </a:rPr>
              <a:t>Alexander &amp; His Horse</a:t>
            </a:r>
          </a:p>
        </p:txBody>
      </p:sp>
      <p:sp>
        <p:nvSpPr>
          <p:cNvPr id="31748" name="Text Box 4"/>
          <p:cNvSpPr txBox="1">
            <a:spLocks noChangeArrowheads="1"/>
          </p:cNvSpPr>
          <p:nvPr/>
        </p:nvSpPr>
        <p:spPr bwMode="auto">
          <a:xfrm>
            <a:off x="8458200" y="76200"/>
            <a:ext cx="533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endParaRPr lang="en-US">
              <a:latin typeface="Times New Roman"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5486400" y="0"/>
            <a:ext cx="3657600" cy="3276600"/>
          </a:xfrm>
        </p:spPr>
        <p:txBody>
          <a:bodyPr/>
          <a:lstStyle/>
          <a:p>
            <a:pPr eaLnBrk="1" hangingPunct="1">
              <a:defRPr/>
            </a:pPr>
            <a:r>
              <a:rPr lang="en-US">
                <a:cs typeface="+mj-cs"/>
              </a:rPr>
              <a:t>Alexander Made Headlines…</a:t>
            </a:r>
          </a:p>
        </p:txBody>
      </p:sp>
      <p:pic>
        <p:nvPicPr>
          <p:cNvPr id="33795" name="Picture 3" descr="Ntiochus IV000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4849813" cy="685800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33796" name="Text Box 4"/>
          <p:cNvSpPr txBox="1">
            <a:spLocks noChangeArrowheads="1"/>
          </p:cNvSpPr>
          <p:nvPr/>
        </p:nvSpPr>
        <p:spPr bwMode="auto">
          <a:xfrm>
            <a:off x="8610600" y="76200"/>
            <a:ext cx="533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endParaRPr lang="en-US">
              <a:latin typeface="Times New Roman"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5842" name="Picture 2" descr="Alexanders Empire"/>
          <p:cNvPicPr>
            <a:picLocks noGrp="1" noChangeAspect="1" noChangeArrowheads="1"/>
          </p:cNvPicPr>
          <p:nvPr>
            <p:ph sz="quarter" idx="3"/>
          </p:nvPr>
        </p:nvPicPr>
        <p:blipFill>
          <a:blip r:embed="rId3" cstate="screen">
            <a:extLst>
              <a:ext uri="{28A0092B-C50C-407E-A947-70E740481C1C}">
                <a14:useLocalDpi xmlns:a14="http://schemas.microsoft.com/office/drawing/2010/main"/>
              </a:ext>
            </a:extLst>
          </a:blip>
          <a:srcRect/>
          <a:stretch>
            <a:fillRect/>
          </a:stretch>
        </p:blipFill>
        <p:spPr>
          <a:xfrm>
            <a:off x="0" y="1244600"/>
            <a:ext cx="9144000" cy="515620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35843" name="Rectangle 3"/>
          <p:cNvSpPr>
            <a:spLocks noGrp="1" noChangeArrowheads="1"/>
          </p:cNvSpPr>
          <p:nvPr>
            <p:ph type="title"/>
          </p:nvPr>
        </p:nvSpPr>
        <p:spPr>
          <a:xfrm>
            <a:off x="1143000" y="0"/>
            <a:ext cx="7772400" cy="1143000"/>
          </a:xfrm>
        </p:spPr>
        <p:txBody>
          <a:bodyPr/>
          <a:lstStyle/>
          <a:p>
            <a:pPr eaLnBrk="1" hangingPunct="1">
              <a:defRPr/>
            </a:pPr>
            <a:r>
              <a:rPr lang="en-US">
                <a:cs typeface="+mj-cs"/>
              </a:rPr>
              <a:t>Alexander</a:t>
            </a:r>
            <a:r>
              <a:rPr lang="ja-JP" altLang="en-US">
                <a:latin typeface="Arial"/>
                <a:cs typeface="+mj-cs"/>
              </a:rPr>
              <a:t>’</a:t>
            </a:r>
            <a:r>
              <a:rPr lang="en-US">
                <a:cs typeface="+mj-cs"/>
              </a:rPr>
              <a:t>s Conquests</a:t>
            </a:r>
          </a:p>
        </p:txBody>
      </p:sp>
      <p:pic>
        <p:nvPicPr>
          <p:cNvPr id="35844" name="Picture 4" descr="Tyre"/>
          <p:cNvPicPr>
            <a:picLocks noGrp="1" noChangeAspect="1" noChangeArrowheads="1"/>
          </p:cNvPicPr>
          <p:nvPr>
            <p:ph sz="quarter" idx="2"/>
          </p:nvPr>
        </p:nvPicPr>
        <p:blipFill>
          <a:blip r:embed="rId4" cstate="screen">
            <a:extLst>
              <a:ext uri="{28A0092B-C50C-407E-A947-70E740481C1C}">
                <a14:useLocalDpi xmlns:a14="http://schemas.microsoft.com/office/drawing/2010/main"/>
              </a:ext>
            </a:extLst>
          </a:blip>
          <a:srcRect/>
          <a:stretch>
            <a:fillRect/>
          </a:stretch>
        </p:blipFill>
        <p:spPr>
          <a:xfrm>
            <a:off x="0" y="4648200"/>
            <a:ext cx="2547938" cy="198120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35845" name="AutoShape 5"/>
          <p:cNvSpPr>
            <a:spLocks noChangeArrowheads="1"/>
          </p:cNvSpPr>
          <p:nvPr/>
        </p:nvSpPr>
        <p:spPr bwMode="auto">
          <a:xfrm rot="785717">
            <a:off x="1295400" y="2133600"/>
            <a:ext cx="1447800" cy="1219200"/>
          </a:xfrm>
          <a:custGeom>
            <a:avLst/>
            <a:gdLst>
              <a:gd name="G0" fmla="+- 0 0 0"/>
              <a:gd name="G1" fmla="+- -11796480 0 0"/>
              <a:gd name="G2" fmla="+- 0 0 -11796480"/>
              <a:gd name="G3" fmla="+- 10800 0 0"/>
              <a:gd name="G4" fmla="+- 0 0 0"/>
              <a:gd name="T0" fmla="*/ 360 256 1"/>
              <a:gd name="T1" fmla="*/ 0 256 1"/>
              <a:gd name="G5" fmla="+- G2 T0 T1"/>
              <a:gd name="G6" fmla="?: G2 G2 G5"/>
              <a:gd name="G7" fmla="+- 0 0 G6"/>
              <a:gd name="G8" fmla="+- 5400 0 0"/>
              <a:gd name="G9" fmla="+- 0 0 -11796480"/>
              <a:gd name="G10" fmla="+- 5400 0 2700"/>
              <a:gd name="G11" fmla="cos G10 0"/>
              <a:gd name="G12" fmla="sin G10 0"/>
              <a:gd name="G13" fmla="cos 13500 0"/>
              <a:gd name="G14" fmla="sin 13500 0"/>
              <a:gd name="G15" fmla="+- G11 10800 0"/>
              <a:gd name="G16" fmla="+- G12 10800 0"/>
              <a:gd name="G17" fmla="+- G13 10800 0"/>
              <a:gd name="G18" fmla="+- G14 10800 0"/>
              <a:gd name="G19" fmla="*/ 5400 1 2"/>
              <a:gd name="G20" fmla="+- G19 5400 0"/>
              <a:gd name="G21" fmla="cos G20 0"/>
              <a:gd name="G22" fmla="sin G20 0"/>
              <a:gd name="G23" fmla="+- G21 10800 0"/>
              <a:gd name="G24" fmla="+- G12 G23 G22"/>
              <a:gd name="G25" fmla="+- G22 G23 G11"/>
              <a:gd name="G26" fmla="cos 10800 0"/>
              <a:gd name="G27" fmla="sin 10800 0"/>
              <a:gd name="G28" fmla="cos 5400 0"/>
              <a:gd name="G29" fmla="sin 5400 0"/>
              <a:gd name="G30" fmla="+- G26 10800 0"/>
              <a:gd name="G31" fmla="+- G27 10800 0"/>
              <a:gd name="G32" fmla="+- G28 10800 0"/>
              <a:gd name="G33" fmla="+- G29 10800 0"/>
              <a:gd name="G34" fmla="+- G19 5400 0"/>
              <a:gd name="G35" fmla="cos G34 -11796480"/>
              <a:gd name="G36" fmla="sin G34 -11796480"/>
              <a:gd name="G37" fmla="+/ -11796480 0 2"/>
              <a:gd name="T2" fmla="*/ 180 256 1"/>
              <a:gd name="T3" fmla="*/ 0 256 1"/>
              <a:gd name="G38" fmla="+- G37 T2 T3"/>
              <a:gd name="G39" fmla="?: G2 G37 G38"/>
              <a:gd name="G40" fmla="cos 10800 G39"/>
              <a:gd name="G41" fmla="sin 10800 G39"/>
              <a:gd name="G42" fmla="cos 5400 G39"/>
              <a:gd name="G43" fmla="sin 5400 G39"/>
              <a:gd name="G44" fmla="+- G40 10800 0"/>
              <a:gd name="G45" fmla="+- G41 10800 0"/>
              <a:gd name="G46" fmla="+- G42 10800 0"/>
              <a:gd name="G47" fmla="+- G43 10800 0"/>
              <a:gd name="G48" fmla="+- G35 10800 0"/>
              <a:gd name="G49" fmla="+- G36 10800 0"/>
              <a:gd name="T4" fmla="*/ 10800 w 21600"/>
              <a:gd name="T5" fmla="*/ -1 h 21600"/>
              <a:gd name="T6" fmla="*/ 2699 w 21600"/>
              <a:gd name="T7" fmla="*/ 10799 h 21600"/>
              <a:gd name="T8" fmla="*/ 10800 w 21600"/>
              <a:gd name="T9" fmla="*/ 5399 h 21600"/>
              <a:gd name="T10" fmla="*/ 24300 w 21600"/>
              <a:gd name="T11" fmla="*/ 10800 h 21600"/>
              <a:gd name="T12" fmla="*/ 18900 w 21600"/>
              <a:gd name="T13" fmla="*/ 16200 h 21600"/>
              <a:gd name="T14" fmla="*/ 13500 w 21600"/>
              <a:gd name="T15" fmla="*/ 10800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6200" y="10800"/>
                </a:moveTo>
                <a:cubicBezTo>
                  <a:pt x="16200" y="7817"/>
                  <a:pt x="13782" y="5400"/>
                  <a:pt x="10800" y="5400"/>
                </a:cubicBezTo>
                <a:cubicBezTo>
                  <a:pt x="7817" y="5400"/>
                  <a:pt x="5400" y="7817"/>
                  <a:pt x="5400" y="10800"/>
                </a:cubicBezTo>
                <a:lnTo>
                  <a:pt x="-1" y="10799"/>
                </a:lnTo>
                <a:cubicBezTo>
                  <a:pt x="0" y="4835"/>
                  <a:pt x="4835" y="0"/>
                  <a:pt x="10800" y="0"/>
                </a:cubicBezTo>
                <a:cubicBezTo>
                  <a:pt x="16764" y="-1"/>
                  <a:pt x="21599" y="4835"/>
                  <a:pt x="21600" y="10799"/>
                </a:cubicBezTo>
                <a:lnTo>
                  <a:pt x="21600" y="10800"/>
                </a:lnTo>
                <a:lnTo>
                  <a:pt x="24300" y="10800"/>
                </a:lnTo>
                <a:lnTo>
                  <a:pt x="18900" y="16200"/>
                </a:lnTo>
                <a:lnTo>
                  <a:pt x="13500" y="10800"/>
                </a:lnTo>
                <a:lnTo>
                  <a:pt x="16200" y="10800"/>
                </a:lnTo>
                <a:close/>
              </a:path>
            </a:pathLst>
          </a:custGeom>
          <a:solidFill>
            <a:schemeClr val="accent1"/>
          </a:solidFill>
          <a:ln w="12700" cap="sq">
            <a:solidFill>
              <a:schemeClr val="tx1"/>
            </a:solidFill>
            <a:miter lim="800000"/>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5846" name="AutoShape 6"/>
          <p:cNvSpPr>
            <a:spLocks noChangeArrowheads="1"/>
          </p:cNvSpPr>
          <p:nvPr/>
        </p:nvSpPr>
        <p:spPr bwMode="auto">
          <a:xfrm rot="-664593">
            <a:off x="3048000" y="2819400"/>
            <a:ext cx="4343400" cy="609600"/>
          </a:xfrm>
          <a:prstGeom prst="rightArrow">
            <a:avLst>
              <a:gd name="adj1" fmla="val 50000"/>
              <a:gd name="adj2" fmla="val 178125"/>
            </a:avLst>
          </a:prstGeom>
          <a:solidFill>
            <a:schemeClr val="accent1"/>
          </a:solidFill>
          <a:ln w="12700" cap="sq">
            <a:solidFill>
              <a:schemeClr val="tx1"/>
            </a:solidFill>
            <a:miter lim="800000"/>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5847" name="AutoShape 7"/>
          <p:cNvSpPr>
            <a:spLocks noChangeArrowheads="1"/>
          </p:cNvSpPr>
          <p:nvPr/>
        </p:nvSpPr>
        <p:spPr bwMode="auto">
          <a:xfrm rot="2439575">
            <a:off x="7543800" y="2590800"/>
            <a:ext cx="1447800" cy="1219200"/>
          </a:xfrm>
          <a:custGeom>
            <a:avLst/>
            <a:gdLst>
              <a:gd name="G0" fmla="+- 0 0 0"/>
              <a:gd name="G1" fmla="+- -11796480 0 0"/>
              <a:gd name="G2" fmla="+- 0 0 -11796480"/>
              <a:gd name="G3" fmla="+- 10800 0 0"/>
              <a:gd name="G4" fmla="+- 0 0 0"/>
              <a:gd name="T0" fmla="*/ 360 256 1"/>
              <a:gd name="T1" fmla="*/ 0 256 1"/>
              <a:gd name="G5" fmla="+- G2 T0 T1"/>
              <a:gd name="G6" fmla="?: G2 G2 G5"/>
              <a:gd name="G7" fmla="+- 0 0 G6"/>
              <a:gd name="G8" fmla="+- 5400 0 0"/>
              <a:gd name="G9" fmla="+- 0 0 -11796480"/>
              <a:gd name="G10" fmla="+- 5400 0 2700"/>
              <a:gd name="G11" fmla="cos G10 0"/>
              <a:gd name="G12" fmla="sin G10 0"/>
              <a:gd name="G13" fmla="cos 13500 0"/>
              <a:gd name="G14" fmla="sin 13500 0"/>
              <a:gd name="G15" fmla="+- G11 10800 0"/>
              <a:gd name="G16" fmla="+- G12 10800 0"/>
              <a:gd name="G17" fmla="+- G13 10800 0"/>
              <a:gd name="G18" fmla="+- G14 10800 0"/>
              <a:gd name="G19" fmla="*/ 5400 1 2"/>
              <a:gd name="G20" fmla="+- G19 5400 0"/>
              <a:gd name="G21" fmla="cos G20 0"/>
              <a:gd name="G22" fmla="sin G20 0"/>
              <a:gd name="G23" fmla="+- G21 10800 0"/>
              <a:gd name="G24" fmla="+- G12 G23 G22"/>
              <a:gd name="G25" fmla="+- G22 G23 G11"/>
              <a:gd name="G26" fmla="cos 10800 0"/>
              <a:gd name="G27" fmla="sin 10800 0"/>
              <a:gd name="G28" fmla="cos 5400 0"/>
              <a:gd name="G29" fmla="sin 5400 0"/>
              <a:gd name="G30" fmla="+- G26 10800 0"/>
              <a:gd name="G31" fmla="+- G27 10800 0"/>
              <a:gd name="G32" fmla="+- G28 10800 0"/>
              <a:gd name="G33" fmla="+- G29 10800 0"/>
              <a:gd name="G34" fmla="+- G19 5400 0"/>
              <a:gd name="G35" fmla="cos G34 -11796480"/>
              <a:gd name="G36" fmla="sin G34 -11796480"/>
              <a:gd name="G37" fmla="+/ -11796480 0 2"/>
              <a:gd name="T2" fmla="*/ 180 256 1"/>
              <a:gd name="T3" fmla="*/ 0 256 1"/>
              <a:gd name="G38" fmla="+- G37 T2 T3"/>
              <a:gd name="G39" fmla="?: G2 G37 G38"/>
              <a:gd name="G40" fmla="cos 10800 G39"/>
              <a:gd name="G41" fmla="sin 10800 G39"/>
              <a:gd name="G42" fmla="cos 5400 G39"/>
              <a:gd name="G43" fmla="sin 5400 G39"/>
              <a:gd name="G44" fmla="+- G40 10800 0"/>
              <a:gd name="G45" fmla="+- G41 10800 0"/>
              <a:gd name="G46" fmla="+- G42 10800 0"/>
              <a:gd name="G47" fmla="+- G43 10800 0"/>
              <a:gd name="G48" fmla="+- G35 10800 0"/>
              <a:gd name="G49" fmla="+- G36 10800 0"/>
              <a:gd name="T4" fmla="*/ 10800 w 21600"/>
              <a:gd name="T5" fmla="*/ -1 h 21600"/>
              <a:gd name="T6" fmla="*/ 2699 w 21600"/>
              <a:gd name="T7" fmla="*/ 10799 h 21600"/>
              <a:gd name="T8" fmla="*/ 10800 w 21600"/>
              <a:gd name="T9" fmla="*/ 5399 h 21600"/>
              <a:gd name="T10" fmla="*/ 24300 w 21600"/>
              <a:gd name="T11" fmla="*/ 10800 h 21600"/>
              <a:gd name="T12" fmla="*/ 18900 w 21600"/>
              <a:gd name="T13" fmla="*/ 16200 h 21600"/>
              <a:gd name="T14" fmla="*/ 13500 w 21600"/>
              <a:gd name="T15" fmla="*/ 10800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6200" y="10800"/>
                </a:moveTo>
                <a:cubicBezTo>
                  <a:pt x="16200" y="7817"/>
                  <a:pt x="13782" y="5400"/>
                  <a:pt x="10800" y="5400"/>
                </a:cubicBezTo>
                <a:cubicBezTo>
                  <a:pt x="7817" y="5400"/>
                  <a:pt x="5400" y="7817"/>
                  <a:pt x="5400" y="10800"/>
                </a:cubicBezTo>
                <a:lnTo>
                  <a:pt x="-1" y="10799"/>
                </a:lnTo>
                <a:cubicBezTo>
                  <a:pt x="0" y="4835"/>
                  <a:pt x="4835" y="0"/>
                  <a:pt x="10800" y="0"/>
                </a:cubicBezTo>
                <a:cubicBezTo>
                  <a:pt x="16764" y="-1"/>
                  <a:pt x="21599" y="4835"/>
                  <a:pt x="21600" y="10799"/>
                </a:cubicBezTo>
                <a:lnTo>
                  <a:pt x="21600" y="10800"/>
                </a:lnTo>
                <a:lnTo>
                  <a:pt x="24300" y="10800"/>
                </a:lnTo>
                <a:lnTo>
                  <a:pt x="18900" y="16200"/>
                </a:lnTo>
                <a:lnTo>
                  <a:pt x="13500" y="10800"/>
                </a:lnTo>
                <a:lnTo>
                  <a:pt x="16200" y="10800"/>
                </a:lnTo>
                <a:close/>
              </a:path>
            </a:pathLst>
          </a:custGeom>
          <a:solidFill>
            <a:schemeClr val="accent1"/>
          </a:solidFill>
          <a:ln w="12700" cap="sq">
            <a:solidFill>
              <a:schemeClr val="tx1"/>
            </a:solidFill>
            <a:miter lim="800000"/>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5848" name="AutoShape 8"/>
          <p:cNvSpPr>
            <a:spLocks noChangeArrowheads="1"/>
          </p:cNvSpPr>
          <p:nvPr/>
        </p:nvSpPr>
        <p:spPr bwMode="auto">
          <a:xfrm rot="1147359" flipH="1">
            <a:off x="4038600" y="4114800"/>
            <a:ext cx="3810000" cy="609600"/>
          </a:xfrm>
          <a:prstGeom prst="rightArrow">
            <a:avLst>
              <a:gd name="adj1" fmla="val 50000"/>
              <a:gd name="adj2" fmla="val 156250"/>
            </a:avLst>
          </a:prstGeom>
          <a:solidFill>
            <a:schemeClr val="accent1"/>
          </a:solidFill>
          <a:ln w="12700" cap="sq">
            <a:solidFill>
              <a:schemeClr val="tx1"/>
            </a:solidFill>
            <a:miter lim="800000"/>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5849" name="AutoShape 9"/>
          <p:cNvSpPr>
            <a:spLocks noChangeArrowheads="1"/>
          </p:cNvSpPr>
          <p:nvPr/>
        </p:nvSpPr>
        <p:spPr bwMode="auto">
          <a:xfrm>
            <a:off x="7924800" y="4572000"/>
            <a:ext cx="762000" cy="685800"/>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699" y="9117"/>
                  <a:pt x="2699" y="10799"/>
                </a:cubicBezTo>
                <a:cubicBezTo>
                  <a:pt x="2700" y="15273"/>
                  <a:pt x="6326" y="18900"/>
                  <a:pt x="10800" y="18900"/>
                </a:cubicBezTo>
                <a:cubicBezTo>
                  <a:pt x="12482" y="18900"/>
                  <a:pt x="14122" y="18376"/>
                  <a:pt x="15493" y="17401"/>
                </a:cubicBezTo>
                <a:close/>
              </a:path>
            </a:pathLst>
          </a:custGeom>
          <a:solidFill>
            <a:schemeClr val="accent1"/>
          </a:solidFill>
          <a:ln w="12700" cap="sq">
            <a:solidFill>
              <a:schemeClr val="tx1"/>
            </a:solidFill>
            <a:miter lim="800000"/>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pic>
        <p:nvPicPr>
          <p:cNvPr id="35850" name="Picture 10" descr="j021657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590800" y="3200400"/>
            <a:ext cx="1828800" cy="1412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51" name="Rectangle 11"/>
          <p:cNvSpPr>
            <a:spLocks noChangeArrowheads="1"/>
          </p:cNvSpPr>
          <p:nvPr/>
        </p:nvSpPr>
        <p:spPr bwMode="auto">
          <a:xfrm>
            <a:off x="0" y="6248400"/>
            <a:ext cx="9144000" cy="457200"/>
          </a:xfrm>
          <a:prstGeom prst="rect">
            <a:avLst/>
          </a:prstGeom>
          <a:solidFill>
            <a:schemeClr val="bg2"/>
          </a:solidFill>
          <a:ln w="12700" cap="sq">
            <a:solidFill>
              <a:schemeClr val="bg2"/>
            </a:solidFill>
            <a:miter lim="800000"/>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5852" name="Text Box 12"/>
          <p:cNvSpPr txBox="1">
            <a:spLocks noChangeArrowheads="1"/>
          </p:cNvSpPr>
          <p:nvPr/>
        </p:nvSpPr>
        <p:spPr bwMode="auto">
          <a:xfrm>
            <a:off x="8610600" y="76200"/>
            <a:ext cx="533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US">
                <a:latin typeface="Times New Roman" charset="0"/>
              </a:rPr>
              <a:t>25</a:t>
            </a:r>
          </a:p>
        </p:txBody>
      </p:sp>
      <p:pic>
        <p:nvPicPr>
          <p:cNvPr id="35853" name="Picture 1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054350" y="1693863"/>
            <a:ext cx="3033713" cy="3470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5845"/>
                                        </p:tgtEl>
                                        <p:attrNameLst>
                                          <p:attrName>style.visibility</p:attrName>
                                        </p:attrNameLst>
                                      </p:cBhvr>
                                      <p:to>
                                        <p:strVal val="visible"/>
                                      </p:to>
                                    </p:set>
                                    <p:animEffect transition="in" filter="wipe(left)">
                                      <p:cBhvr>
                                        <p:cTn id="7" dur="500"/>
                                        <p:tgtEl>
                                          <p:spTgt spid="3584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5844"/>
                                        </p:tgtEl>
                                        <p:attrNameLst>
                                          <p:attrName>style.visibility</p:attrName>
                                        </p:attrNameLst>
                                      </p:cBhvr>
                                      <p:to>
                                        <p:strVal val="visible"/>
                                      </p:to>
                                    </p:set>
                                    <p:animEffect transition="in" filter="fade">
                                      <p:cBhvr>
                                        <p:cTn id="12" dur="500"/>
                                        <p:tgtEl>
                                          <p:spTgt spid="3584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5846"/>
                                        </p:tgtEl>
                                        <p:attrNameLst>
                                          <p:attrName>style.visibility</p:attrName>
                                        </p:attrNameLst>
                                      </p:cBhvr>
                                      <p:to>
                                        <p:strVal val="visible"/>
                                      </p:to>
                                    </p:set>
                                    <p:animEffect transition="in" filter="wipe(left)">
                                      <p:cBhvr>
                                        <p:cTn id="17" dur="500"/>
                                        <p:tgtEl>
                                          <p:spTgt spid="3584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35847"/>
                                        </p:tgtEl>
                                        <p:attrNameLst>
                                          <p:attrName>style.visibility</p:attrName>
                                        </p:attrNameLst>
                                      </p:cBhvr>
                                      <p:to>
                                        <p:strVal val="visible"/>
                                      </p:to>
                                    </p:set>
                                    <p:animEffect transition="in" filter="wipe(left)">
                                      <p:cBhvr>
                                        <p:cTn id="22" dur="500"/>
                                        <p:tgtEl>
                                          <p:spTgt spid="3584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3584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5848"/>
                                        </p:tgtEl>
                                        <p:attrNameLst>
                                          <p:attrName>style.visibility</p:attrName>
                                        </p:attrNameLst>
                                      </p:cBhvr>
                                      <p:to>
                                        <p:strVal val="visible"/>
                                      </p:to>
                                    </p:set>
                                    <p:animEffect transition="in" filter="wipe(down)">
                                      <p:cBhvr>
                                        <p:cTn id="31" dur="500"/>
                                        <p:tgtEl>
                                          <p:spTgt spid="35848"/>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7" presetClass="entr" presetSubtype="4" fill="hold" nodeType="clickEffect">
                                  <p:stCondLst>
                                    <p:cond delay="0"/>
                                  </p:stCondLst>
                                  <p:childTnLst>
                                    <p:set>
                                      <p:cBhvr>
                                        <p:cTn id="35" dur="1" fill="hold">
                                          <p:stCondLst>
                                            <p:cond delay="0"/>
                                          </p:stCondLst>
                                        </p:cTn>
                                        <p:tgtEl>
                                          <p:spTgt spid="35850"/>
                                        </p:tgtEl>
                                        <p:attrNameLst>
                                          <p:attrName>style.visibility</p:attrName>
                                        </p:attrNameLst>
                                      </p:cBhvr>
                                      <p:to>
                                        <p:strVal val="visible"/>
                                      </p:to>
                                    </p:set>
                                    <p:anim calcmode="lin" valueType="num">
                                      <p:cBhvr additive="base">
                                        <p:cTn id="36" dur="5000" fill="hold"/>
                                        <p:tgtEl>
                                          <p:spTgt spid="35850"/>
                                        </p:tgtEl>
                                        <p:attrNameLst>
                                          <p:attrName>ppt_x</p:attrName>
                                        </p:attrNameLst>
                                      </p:cBhvr>
                                      <p:tavLst>
                                        <p:tav tm="0">
                                          <p:val>
                                            <p:strVal val="#ppt_x"/>
                                          </p:val>
                                        </p:tav>
                                        <p:tav tm="100000">
                                          <p:val>
                                            <p:strVal val="#ppt_x"/>
                                          </p:val>
                                        </p:tav>
                                      </p:tavLst>
                                    </p:anim>
                                    <p:anim calcmode="lin" valueType="num">
                                      <p:cBhvr additive="base">
                                        <p:cTn id="37" dur="5000" fill="hold"/>
                                        <p:tgtEl>
                                          <p:spTgt spid="35850"/>
                                        </p:tgtEl>
                                        <p:attrNameLst>
                                          <p:attrName>ppt_y</p:attrName>
                                        </p:attrNameLst>
                                      </p:cBhvr>
                                      <p:tavLst>
                                        <p:tav tm="0">
                                          <p:val>
                                            <p:strVal val="1+#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35853"/>
                                        </p:tgtEl>
                                        <p:attrNameLst>
                                          <p:attrName>style.visibility</p:attrName>
                                        </p:attrNameLst>
                                      </p:cBhvr>
                                      <p:to>
                                        <p:strVal val="visible"/>
                                      </p:to>
                                    </p:set>
                                    <p:animEffect transition="in" filter="fade">
                                      <p:cBhvr>
                                        <p:cTn id="42" dur="500"/>
                                        <p:tgtEl>
                                          <p:spTgt spid="358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6" grpId="0" animBg="1"/>
      <p:bldP spid="3584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3929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57150" cap="sq">
                <a:solidFill>
                  <a:srgbClr val="FF0000"/>
                </a:solidFill>
                <a:miter lim="800000"/>
                <a:headEnd/>
                <a:tailEn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pic>
      <p:sp>
        <p:nvSpPr>
          <p:cNvPr id="37890" name="Rectangle 2"/>
          <p:cNvSpPr>
            <a:spLocks noGrp="1" noChangeArrowheads="1"/>
          </p:cNvSpPr>
          <p:nvPr>
            <p:ph type="title"/>
          </p:nvPr>
        </p:nvSpPr>
        <p:spPr>
          <a:xfrm>
            <a:off x="0" y="762000"/>
            <a:ext cx="4114800" cy="1066800"/>
          </a:xfrm>
        </p:spPr>
        <p:txBody>
          <a:bodyPr/>
          <a:lstStyle/>
          <a:p>
            <a:pPr eaLnBrk="1" hangingPunct="1">
              <a:defRPr/>
            </a:pPr>
            <a:r>
              <a:rPr lang="en-US" sz="5400" b="1">
                <a:cs typeface="+mj-cs"/>
              </a:rPr>
              <a:t>His Downfall</a:t>
            </a:r>
            <a:endParaRPr lang="en-US">
              <a:cs typeface="+mj-cs"/>
            </a:endParaRPr>
          </a:p>
        </p:txBody>
      </p:sp>
      <p:sp>
        <p:nvSpPr>
          <p:cNvPr id="37891" name="Rectangle 3"/>
          <p:cNvSpPr>
            <a:spLocks noGrp="1" noChangeArrowheads="1"/>
          </p:cNvSpPr>
          <p:nvPr>
            <p:ph type="body" idx="1"/>
          </p:nvPr>
        </p:nvSpPr>
        <p:spPr>
          <a:xfrm>
            <a:off x="4495800" y="3581400"/>
            <a:ext cx="4370388" cy="3540125"/>
          </a:xfrm>
        </p:spPr>
        <p:txBody>
          <a:bodyPr/>
          <a:lstStyle/>
          <a:p>
            <a:pPr eaLnBrk="1" hangingPunct="1">
              <a:buFont typeface="Wingdings" charset="0"/>
              <a:buNone/>
              <a:defRPr/>
            </a:pPr>
            <a:r>
              <a:rPr lang="en-US" sz="3600" b="1">
                <a:solidFill>
                  <a:schemeClr val="bg2"/>
                </a:solidFill>
                <a:effectLst>
                  <a:outerShdw blurRad="38100" dist="38100" dir="2700000" algn="tl">
                    <a:srgbClr val="FFFFFF"/>
                  </a:outerShdw>
                </a:effectLst>
                <a:cs typeface="+mn-cs"/>
              </a:rPr>
              <a:t>Due to Pride:</a:t>
            </a:r>
          </a:p>
          <a:p>
            <a:pPr eaLnBrk="1" hangingPunct="1">
              <a:defRPr/>
            </a:pPr>
            <a:r>
              <a:rPr lang="en-US" sz="3600" b="1">
                <a:solidFill>
                  <a:schemeClr val="bg2"/>
                </a:solidFill>
                <a:effectLst>
                  <a:outerShdw blurRad="38100" dist="38100" dir="2700000" algn="tl">
                    <a:srgbClr val="FFFFFF"/>
                  </a:outerShdw>
                </a:effectLst>
                <a:cs typeface="+mn-cs"/>
              </a:rPr>
              <a:t>Desire for worship</a:t>
            </a:r>
          </a:p>
          <a:p>
            <a:pPr eaLnBrk="1" hangingPunct="1">
              <a:defRPr/>
            </a:pPr>
            <a:r>
              <a:rPr lang="en-US" sz="3600" b="1">
                <a:solidFill>
                  <a:schemeClr val="bg2"/>
                </a:solidFill>
                <a:effectLst>
                  <a:outerShdw blurRad="38100" dist="38100" dir="2700000" algn="tl">
                    <a:srgbClr val="FFFFFF"/>
                  </a:outerShdw>
                </a:effectLst>
                <a:cs typeface="+mn-cs"/>
              </a:rPr>
              <a:t>Wine</a:t>
            </a:r>
          </a:p>
          <a:p>
            <a:pPr eaLnBrk="1" hangingPunct="1">
              <a:defRPr/>
            </a:pPr>
            <a:r>
              <a:rPr lang="en-US" sz="3600" b="1">
                <a:solidFill>
                  <a:schemeClr val="bg2"/>
                </a:solidFill>
                <a:effectLst>
                  <a:outerShdw blurRad="38100" dist="38100" dir="2700000" algn="tl">
                    <a:srgbClr val="FFFFFF"/>
                  </a:outerShdw>
                </a:effectLst>
                <a:cs typeface="+mn-cs"/>
              </a:rPr>
              <a:t>Women</a:t>
            </a:r>
          </a:p>
          <a:p>
            <a:pPr eaLnBrk="1" hangingPunct="1">
              <a:defRPr/>
            </a:pPr>
            <a:r>
              <a:rPr lang="en-US" sz="3600" b="1">
                <a:solidFill>
                  <a:schemeClr val="bg2"/>
                </a:solidFill>
                <a:effectLst>
                  <a:outerShdw blurRad="38100" dist="38100" dir="2700000" algn="tl">
                    <a:srgbClr val="FFFFFF"/>
                  </a:outerShdw>
                </a:effectLst>
                <a:cs typeface="+mn-cs"/>
              </a:rPr>
              <a:t>Song</a:t>
            </a:r>
          </a:p>
        </p:txBody>
      </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ＭＳ Ｐゴシック"/>
        <a:cs typeface=""/>
      </a:majorFont>
      <a:minorFont>
        <a:latin typeface="Garamond"/>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docProps/app.xml><?xml version="1.0" encoding="utf-8"?>
<Properties xmlns="http://schemas.openxmlformats.org/officeDocument/2006/extended-properties" xmlns:vt="http://schemas.openxmlformats.org/officeDocument/2006/docPropsVTypes">
  <TotalTime>548</TotalTime>
  <Words>419</Words>
  <Application>Microsoft Macintosh PowerPoint</Application>
  <PresentationFormat>On-screen Show (4:3)</PresentationFormat>
  <Paragraphs>117</Paragraphs>
  <Slides>28</Slides>
  <Notes>18</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28</vt:i4>
      </vt:variant>
    </vt:vector>
  </HeadingPairs>
  <TitlesOfParts>
    <vt:vector size="41" baseType="lpstr">
      <vt:lpstr>ariel</vt:lpstr>
      <vt:lpstr>Arial</vt:lpstr>
      <vt:lpstr>Arial Black</vt:lpstr>
      <vt:lpstr>Copperplate Gothic Bold</vt:lpstr>
      <vt:lpstr>Garamond</vt:lpstr>
      <vt:lpstr>Times</vt:lpstr>
      <vt:lpstr>Times New Roman</vt:lpstr>
      <vt:lpstr>Wingdings</vt:lpstr>
      <vt:lpstr>Default Design</vt:lpstr>
      <vt:lpstr>Stream</vt:lpstr>
      <vt:lpstr>Azure</vt:lpstr>
      <vt:lpstr>1_Default Design</vt:lpstr>
      <vt:lpstr>Orbit</vt:lpstr>
      <vt:lpstr>Intertestamental Geography</vt:lpstr>
      <vt:lpstr>World Empires in Daniel</vt:lpstr>
      <vt:lpstr>Greek Rule over Palestine</vt:lpstr>
      <vt:lpstr>What was so Great about Alexander?</vt:lpstr>
      <vt:lpstr>PowerPoint Presentation</vt:lpstr>
      <vt:lpstr>Alexander &amp; His Horse</vt:lpstr>
      <vt:lpstr>Alexander Made Headlines…</vt:lpstr>
      <vt:lpstr>Alexander’s Conquests</vt:lpstr>
      <vt:lpstr>His Downfall</vt:lpstr>
      <vt:lpstr>After Alexander…</vt:lpstr>
      <vt:lpstr>Jerash  of the Decapolis</vt:lpstr>
      <vt:lpstr>Jerash in Its Glory Days</vt:lpstr>
      <vt:lpstr>Greek Cities in Palestine</vt:lpstr>
      <vt:lpstr>Hasmonean Expansion</vt:lpstr>
      <vt:lpstr>Greek Era Significance</vt:lpstr>
      <vt:lpstr>PowerPoint Presentation</vt:lpstr>
      <vt:lpstr>PowerPoint Presentation</vt:lpstr>
      <vt:lpstr>Hasmonean Significance</vt:lpstr>
      <vt:lpstr>Intertestamental Empires</vt:lpstr>
      <vt:lpstr>Palestine under Herod the Great</vt:lpstr>
      <vt:lpstr>Chronology of the Herodian Dynasty (37 BC-AD 70) </vt:lpstr>
      <vt:lpstr>Geography of the House of Herod</vt:lpstr>
      <vt:lpstr>Herod’s Three Ruling Sons</vt:lpstr>
      <vt:lpstr>NT Boundaries in Israel</vt:lpstr>
      <vt:lpstr>PowerPoint Presentation</vt:lpstr>
      <vt:lpstr>Every Geographical Location  in Acts / Epistles (Quiz #3)</vt:lpstr>
      <vt:lpstr>Black</vt:lpstr>
      <vt:lpstr>Bible Geography link at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Intertestamental Empires</dc:title>
  <dc:creator>Rick Griffith</dc:creator>
  <cp:lastModifiedBy>Rick Griffith</cp:lastModifiedBy>
  <cp:revision>25</cp:revision>
  <dcterms:created xsi:type="dcterms:W3CDTF">2005-01-24T11:22:52Z</dcterms:created>
  <dcterms:modified xsi:type="dcterms:W3CDTF">2022-09-08T18:11:10Z</dcterms:modified>
</cp:coreProperties>
</file>